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293"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6473578-C7C7-40C5-8226-C8A74DA6B48C}" type="datetimeFigureOut">
              <a:rPr lang="es-ES" smtClean="0"/>
              <a:t>20/05/2023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131121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6473578-C7C7-40C5-8226-C8A74DA6B48C}" type="datetimeFigureOut">
              <a:rPr lang="es-ES" smtClean="0"/>
              <a:t>20/05/2023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316196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6473578-C7C7-40C5-8226-C8A74DA6B48C}" type="datetimeFigureOut">
              <a:rPr lang="es-ES" smtClean="0"/>
              <a:t>20/05/2023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29953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6473578-C7C7-40C5-8226-C8A74DA6B48C}" type="datetimeFigureOut">
              <a:rPr lang="es-ES" smtClean="0"/>
              <a:t>20/05/2023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184358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6473578-C7C7-40C5-8226-C8A74DA6B48C}" type="datetimeFigureOut">
              <a:rPr lang="es-ES" smtClean="0"/>
              <a:t>20/05/2023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2176995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46473578-C7C7-40C5-8226-C8A74DA6B48C}" type="datetimeFigureOut">
              <a:rPr lang="es-ES" smtClean="0"/>
              <a:t>20/05/2023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428199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46473578-C7C7-40C5-8226-C8A74DA6B48C}" type="datetimeFigureOut">
              <a:rPr lang="es-ES" smtClean="0"/>
              <a:t>20/05/2023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173064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6473578-C7C7-40C5-8226-C8A74DA6B48C}" type="datetimeFigureOut">
              <a:rPr lang="es-ES" smtClean="0"/>
              <a:t>20/05/2023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337589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6473578-C7C7-40C5-8226-C8A74DA6B48C}" type="datetimeFigureOut">
              <a:rPr lang="es-ES" smtClean="0"/>
              <a:t>20/05/2023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151161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6473578-C7C7-40C5-8226-C8A74DA6B48C}" type="datetimeFigureOut">
              <a:rPr lang="es-ES" smtClean="0"/>
              <a:t>20/05/2023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320428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6473578-C7C7-40C5-8226-C8A74DA6B48C}" type="datetimeFigureOut">
              <a:rPr lang="es-ES" smtClean="0"/>
              <a:t>20/05/2023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158F1B5-6BA0-4162-AB73-6C874D7868DD}" type="slidenum">
              <a:rPr lang="es-ES" smtClean="0"/>
              <a:t>‹Nº›</a:t>
            </a:fld>
            <a:endParaRPr lang="es-ES"/>
          </a:p>
        </p:txBody>
      </p:sp>
    </p:spTree>
    <p:extLst>
      <p:ext uri="{BB962C8B-B14F-4D97-AF65-F5344CB8AC3E}">
        <p14:creationId xmlns:p14="http://schemas.microsoft.com/office/powerpoint/2010/main" val="64755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73578-C7C7-40C5-8226-C8A74DA6B48C}" type="datetimeFigureOut">
              <a:rPr lang="es-ES" smtClean="0"/>
              <a:t>20/05/2023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8F1B5-6BA0-4162-AB73-6C874D7868DD}" type="slidenum">
              <a:rPr lang="es-ES" smtClean="0"/>
              <a:t>‹Nº›</a:t>
            </a:fld>
            <a:endParaRPr lang="es-ES"/>
          </a:p>
        </p:txBody>
      </p:sp>
    </p:spTree>
    <p:extLst>
      <p:ext uri="{BB962C8B-B14F-4D97-AF65-F5344CB8AC3E}">
        <p14:creationId xmlns:p14="http://schemas.microsoft.com/office/powerpoint/2010/main" val="3147533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26149"/>
            <a:ext cx="9144000" cy="2387600"/>
          </a:xfrm>
        </p:spPr>
        <p:txBody>
          <a:bodyPr>
            <a:normAutofit fontScale="90000"/>
          </a:bodyPr>
          <a:lstStyle/>
          <a:p>
            <a:r>
              <a:rPr lang="es-ES" b="1" dirty="0" smtClean="0"/>
              <a:t>¿Qué nombre de </a:t>
            </a:r>
            <a:r>
              <a:rPr lang="es-ES" b="1" u="sng" dirty="0" smtClean="0"/>
              <a:t>ANIMAL </a:t>
            </a:r>
            <a:r>
              <a:rPr lang="es-ES" b="1" dirty="0" smtClean="0"/>
              <a:t>puedes encontrar que tenga estas dos letras?</a:t>
            </a:r>
            <a:endParaRPr lang="es-ES" b="1" dirty="0"/>
          </a:p>
        </p:txBody>
      </p:sp>
      <p:sp>
        <p:nvSpPr>
          <p:cNvPr id="3" name="Subtítulo 2"/>
          <p:cNvSpPr>
            <a:spLocks noGrp="1"/>
          </p:cNvSpPr>
          <p:nvPr>
            <p:ph type="subTitle" idx="1"/>
          </p:nvPr>
        </p:nvSpPr>
        <p:spPr>
          <a:xfrm>
            <a:off x="1524000" y="3451538"/>
            <a:ext cx="9144000" cy="1909293"/>
          </a:xfrm>
        </p:spPr>
        <p:txBody>
          <a:bodyPr>
            <a:normAutofit fontScale="92500" lnSpcReduction="10000"/>
          </a:bodyPr>
          <a:lstStyle/>
          <a:p>
            <a:r>
              <a:rPr lang="es-ES" dirty="0" smtClean="0"/>
              <a:t>Tienen que estar en este orden dentro de la palabra pero no tienen por que estar colocadas de manera consecutiva. Tampoco tiene porque empezar la palabra por la primera de ellas. </a:t>
            </a:r>
          </a:p>
          <a:p>
            <a:endParaRPr lang="es-ES" sz="200" dirty="0" smtClean="0"/>
          </a:p>
          <a:p>
            <a:r>
              <a:rPr lang="es-ES" dirty="0" smtClean="0"/>
              <a:t>Por ejemplo: RN </a:t>
            </a:r>
            <a:r>
              <a:rPr lang="es-ES" dirty="0" smtClean="0">
                <a:sym typeface="Wingdings" panose="05000000000000000000" pitchFamily="2" charset="2"/>
              </a:rPr>
              <a:t> </a:t>
            </a:r>
            <a:r>
              <a:rPr lang="es-ES" b="1" dirty="0" smtClean="0">
                <a:sym typeface="Wingdings" panose="05000000000000000000" pitchFamily="2" charset="2"/>
              </a:rPr>
              <a:t>R</a:t>
            </a:r>
            <a:r>
              <a:rPr lang="es-ES" dirty="0" smtClean="0">
                <a:sym typeface="Wingdings" panose="05000000000000000000" pitchFamily="2" charset="2"/>
              </a:rPr>
              <a:t>A</a:t>
            </a:r>
            <a:r>
              <a:rPr lang="es-ES" b="1" dirty="0" smtClean="0">
                <a:sym typeface="Wingdings" panose="05000000000000000000" pitchFamily="2" charset="2"/>
              </a:rPr>
              <a:t>N</a:t>
            </a:r>
            <a:r>
              <a:rPr lang="es-ES" dirty="0" smtClean="0">
                <a:sym typeface="Wingdings" panose="05000000000000000000" pitchFamily="2" charset="2"/>
              </a:rPr>
              <a:t>A</a:t>
            </a:r>
          </a:p>
          <a:p>
            <a:r>
              <a:rPr lang="es-ES" dirty="0" smtClean="0">
                <a:sym typeface="Wingdings" panose="05000000000000000000" pitchFamily="2" charset="2"/>
              </a:rPr>
              <a:t>                              LN  E</a:t>
            </a:r>
            <a:r>
              <a:rPr lang="es-ES" b="1" dirty="0" smtClean="0">
                <a:sym typeface="Wingdings" panose="05000000000000000000" pitchFamily="2" charset="2"/>
              </a:rPr>
              <a:t>L</a:t>
            </a:r>
            <a:r>
              <a:rPr lang="es-ES" dirty="0" smtClean="0">
                <a:sym typeface="Wingdings" panose="05000000000000000000" pitchFamily="2" charset="2"/>
              </a:rPr>
              <a:t>EFA</a:t>
            </a:r>
            <a:r>
              <a:rPr lang="es-ES" b="1" dirty="0" smtClean="0">
                <a:sym typeface="Wingdings" panose="05000000000000000000" pitchFamily="2" charset="2"/>
              </a:rPr>
              <a:t>N</a:t>
            </a:r>
            <a:r>
              <a:rPr lang="es-ES" dirty="0" smtClean="0">
                <a:sym typeface="Wingdings" panose="05000000000000000000" pitchFamily="2" charset="2"/>
              </a:rPr>
              <a:t>TE</a:t>
            </a:r>
          </a:p>
          <a:p>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373489" y="5242192"/>
            <a:ext cx="1150511" cy="1390428"/>
          </a:xfrm>
          <a:prstGeom prst="rect">
            <a:avLst/>
          </a:prstGeom>
        </p:spPr>
      </p:pic>
    </p:spTree>
    <p:extLst>
      <p:ext uri="{BB962C8B-B14F-4D97-AF65-F5344CB8AC3E}">
        <p14:creationId xmlns:p14="http://schemas.microsoft.com/office/powerpoint/2010/main" val="234416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GN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814389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FN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625675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CB</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409007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CJ</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253875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TR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954969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RD</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205453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SP</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413430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PG</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43803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322513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26149"/>
            <a:ext cx="9144000" cy="2387600"/>
          </a:xfrm>
        </p:spPr>
        <p:txBody>
          <a:bodyPr>
            <a:normAutofit fontScale="90000"/>
          </a:bodyPr>
          <a:lstStyle/>
          <a:p>
            <a:r>
              <a:rPr lang="es-ES" b="1" dirty="0" smtClean="0"/>
              <a:t>¿Qué nombre de </a:t>
            </a:r>
            <a:r>
              <a:rPr lang="es-ES" b="1" u="sng" dirty="0" smtClean="0"/>
              <a:t>MUJER U HOMBRE</a:t>
            </a:r>
            <a:r>
              <a:rPr lang="es-ES" b="1" dirty="0" smtClean="0"/>
              <a:t> puedes encontrar que tenga estas dos letras?</a:t>
            </a:r>
            <a:endParaRPr lang="es-ES" b="1" dirty="0"/>
          </a:p>
        </p:txBody>
      </p:sp>
      <p:sp>
        <p:nvSpPr>
          <p:cNvPr id="3" name="Subtítulo 2"/>
          <p:cNvSpPr>
            <a:spLocks noGrp="1"/>
          </p:cNvSpPr>
          <p:nvPr>
            <p:ph type="subTitle" idx="1"/>
          </p:nvPr>
        </p:nvSpPr>
        <p:spPr>
          <a:xfrm>
            <a:off x="1524000" y="3451538"/>
            <a:ext cx="9144000" cy="1909293"/>
          </a:xfrm>
        </p:spPr>
        <p:txBody>
          <a:bodyPr>
            <a:normAutofit fontScale="92500" lnSpcReduction="10000"/>
          </a:bodyPr>
          <a:lstStyle/>
          <a:p>
            <a:r>
              <a:rPr lang="es-ES" dirty="0" smtClean="0"/>
              <a:t>Tienen que estar en este orden dentro de la palabra pero no tienen por que estar colocadas de manera consecutiva. Tampoco tiene porque empezar la palabra por la primera de ellas. </a:t>
            </a:r>
          </a:p>
          <a:p>
            <a:endParaRPr lang="es-ES" sz="200" dirty="0" smtClean="0"/>
          </a:p>
          <a:p>
            <a:r>
              <a:rPr lang="es-ES" dirty="0" smtClean="0"/>
              <a:t>Por ejemplo: RN </a:t>
            </a:r>
            <a:r>
              <a:rPr lang="es-ES" dirty="0" smtClean="0">
                <a:sym typeface="Wingdings" panose="05000000000000000000" pitchFamily="2" charset="2"/>
              </a:rPr>
              <a:t> </a:t>
            </a:r>
            <a:r>
              <a:rPr lang="es-ES" b="1" dirty="0" smtClean="0">
                <a:sym typeface="Wingdings" panose="05000000000000000000" pitchFamily="2" charset="2"/>
              </a:rPr>
              <a:t>R</a:t>
            </a:r>
            <a:r>
              <a:rPr lang="es-ES" dirty="0" smtClean="0">
                <a:sym typeface="Wingdings" panose="05000000000000000000" pitchFamily="2" charset="2"/>
              </a:rPr>
              <a:t>A</a:t>
            </a:r>
            <a:r>
              <a:rPr lang="es-ES" b="1" dirty="0" smtClean="0">
                <a:sym typeface="Wingdings" panose="05000000000000000000" pitchFamily="2" charset="2"/>
              </a:rPr>
              <a:t>N</a:t>
            </a:r>
            <a:r>
              <a:rPr lang="es-ES" dirty="0" smtClean="0">
                <a:sym typeface="Wingdings" panose="05000000000000000000" pitchFamily="2" charset="2"/>
              </a:rPr>
              <a:t>A</a:t>
            </a:r>
          </a:p>
          <a:p>
            <a:r>
              <a:rPr lang="es-ES" dirty="0" smtClean="0">
                <a:sym typeface="Wingdings" panose="05000000000000000000" pitchFamily="2" charset="2"/>
              </a:rPr>
              <a:t>                              LN  E</a:t>
            </a:r>
            <a:r>
              <a:rPr lang="es-ES" b="1" dirty="0" smtClean="0">
                <a:sym typeface="Wingdings" panose="05000000000000000000" pitchFamily="2" charset="2"/>
              </a:rPr>
              <a:t>L</a:t>
            </a:r>
            <a:r>
              <a:rPr lang="es-ES" dirty="0" smtClean="0">
                <a:sym typeface="Wingdings" panose="05000000000000000000" pitchFamily="2" charset="2"/>
              </a:rPr>
              <a:t>EFA</a:t>
            </a:r>
            <a:r>
              <a:rPr lang="es-ES" b="1" dirty="0" smtClean="0">
                <a:sym typeface="Wingdings" panose="05000000000000000000" pitchFamily="2" charset="2"/>
              </a:rPr>
              <a:t>N</a:t>
            </a:r>
            <a:r>
              <a:rPr lang="es-ES" dirty="0" smtClean="0">
                <a:sym typeface="Wingdings" panose="05000000000000000000" pitchFamily="2" charset="2"/>
              </a:rPr>
              <a:t>TE</a:t>
            </a:r>
          </a:p>
          <a:p>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373489" y="5242192"/>
            <a:ext cx="1150511" cy="1390428"/>
          </a:xfrm>
          <a:prstGeom prst="rect">
            <a:avLst/>
          </a:prstGeom>
        </p:spPr>
      </p:pic>
    </p:spTree>
    <p:extLst>
      <p:ext uri="{BB962C8B-B14F-4D97-AF65-F5344CB8AC3E}">
        <p14:creationId xmlns:p14="http://schemas.microsoft.com/office/powerpoint/2010/main" val="41492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PL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60571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PL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255000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NL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821942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BL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4287112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FC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4151106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CS</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12952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OC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8987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AT</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696938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191816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GC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904915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26700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866990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690913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MR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4185510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TR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4163520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RD</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777429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SF</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288628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GL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124471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830238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26149"/>
            <a:ext cx="9144000" cy="2387600"/>
          </a:xfrm>
        </p:spPr>
        <p:txBody>
          <a:bodyPr>
            <a:normAutofit fontScale="90000"/>
          </a:bodyPr>
          <a:lstStyle/>
          <a:p>
            <a:r>
              <a:rPr lang="es-ES" b="1" dirty="0" smtClean="0"/>
              <a:t>¿Qué nombre de </a:t>
            </a:r>
            <a:r>
              <a:rPr lang="es-ES" b="1" u="sng" dirty="0" smtClean="0"/>
              <a:t>PAIS, CIUDAD O PUEBLO</a:t>
            </a:r>
            <a:r>
              <a:rPr lang="es-ES" b="1" dirty="0" smtClean="0"/>
              <a:t> puedes encontrar que tenga estas dos letras?</a:t>
            </a:r>
            <a:endParaRPr lang="es-ES" b="1" dirty="0"/>
          </a:p>
        </p:txBody>
      </p:sp>
      <p:sp>
        <p:nvSpPr>
          <p:cNvPr id="3" name="Subtítulo 2"/>
          <p:cNvSpPr>
            <a:spLocks noGrp="1"/>
          </p:cNvSpPr>
          <p:nvPr>
            <p:ph type="subTitle" idx="1"/>
          </p:nvPr>
        </p:nvSpPr>
        <p:spPr>
          <a:xfrm>
            <a:off x="1524000" y="3451538"/>
            <a:ext cx="9144000" cy="1909293"/>
          </a:xfrm>
        </p:spPr>
        <p:txBody>
          <a:bodyPr>
            <a:normAutofit fontScale="92500" lnSpcReduction="10000"/>
          </a:bodyPr>
          <a:lstStyle/>
          <a:p>
            <a:r>
              <a:rPr lang="es-ES" dirty="0" smtClean="0"/>
              <a:t>Tienen que estar en este orden dentro de la palabra pero no tienen por que estar colocadas de manera consecutiva. Tampoco tiene porque empezar la palabra por la primera de ellas. </a:t>
            </a:r>
          </a:p>
          <a:p>
            <a:endParaRPr lang="es-ES" sz="200" dirty="0" smtClean="0"/>
          </a:p>
          <a:p>
            <a:r>
              <a:rPr lang="es-ES" dirty="0" smtClean="0"/>
              <a:t>Por ejemplo: RN </a:t>
            </a:r>
            <a:r>
              <a:rPr lang="es-ES" dirty="0" smtClean="0">
                <a:sym typeface="Wingdings" panose="05000000000000000000" pitchFamily="2" charset="2"/>
              </a:rPr>
              <a:t> </a:t>
            </a:r>
            <a:r>
              <a:rPr lang="es-ES" b="1" dirty="0" smtClean="0">
                <a:sym typeface="Wingdings" panose="05000000000000000000" pitchFamily="2" charset="2"/>
              </a:rPr>
              <a:t>R</a:t>
            </a:r>
            <a:r>
              <a:rPr lang="es-ES" dirty="0" smtClean="0">
                <a:sym typeface="Wingdings" panose="05000000000000000000" pitchFamily="2" charset="2"/>
              </a:rPr>
              <a:t>A</a:t>
            </a:r>
            <a:r>
              <a:rPr lang="es-ES" b="1" dirty="0" smtClean="0">
                <a:sym typeface="Wingdings" panose="05000000000000000000" pitchFamily="2" charset="2"/>
              </a:rPr>
              <a:t>N</a:t>
            </a:r>
            <a:r>
              <a:rPr lang="es-ES" dirty="0" smtClean="0">
                <a:sym typeface="Wingdings" panose="05000000000000000000" pitchFamily="2" charset="2"/>
              </a:rPr>
              <a:t>A</a:t>
            </a:r>
          </a:p>
          <a:p>
            <a:r>
              <a:rPr lang="es-ES" dirty="0" smtClean="0">
                <a:sym typeface="Wingdings" panose="05000000000000000000" pitchFamily="2" charset="2"/>
              </a:rPr>
              <a:t>                              LN  E</a:t>
            </a:r>
            <a:r>
              <a:rPr lang="es-ES" b="1" dirty="0" smtClean="0">
                <a:sym typeface="Wingdings" panose="05000000000000000000" pitchFamily="2" charset="2"/>
              </a:rPr>
              <a:t>L</a:t>
            </a:r>
            <a:r>
              <a:rPr lang="es-ES" dirty="0" smtClean="0">
                <a:sym typeface="Wingdings" panose="05000000000000000000" pitchFamily="2" charset="2"/>
              </a:rPr>
              <a:t>EFA</a:t>
            </a:r>
            <a:r>
              <a:rPr lang="es-ES" b="1" dirty="0" smtClean="0">
                <a:sym typeface="Wingdings" panose="05000000000000000000" pitchFamily="2" charset="2"/>
              </a:rPr>
              <a:t>N</a:t>
            </a:r>
            <a:r>
              <a:rPr lang="es-ES" dirty="0" smtClean="0">
                <a:sym typeface="Wingdings" panose="05000000000000000000" pitchFamily="2" charset="2"/>
              </a:rPr>
              <a:t>TE</a:t>
            </a:r>
          </a:p>
          <a:p>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373489" y="5242192"/>
            <a:ext cx="1150511" cy="1390428"/>
          </a:xfrm>
          <a:prstGeom prst="rect">
            <a:avLst/>
          </a:prstGeom>
        </p:spPr>
      </p:pic>
    </p:spTree>
    <p:extLst>
      <p:ext uri="{BB962C8B-B14F-4D97-AF65-F5344CB8AC3E}">
        <p14:creationId xmlns:p14="http://schemas.microsoft.com/office/powerpoint/2010/main" val="122344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PL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96375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72147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BN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737708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BL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964677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FC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995589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TL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880202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JP</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20929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NG</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638046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LB</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121003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EG</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7506124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MC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41024790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CB</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459162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11009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FC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5141714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PR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6561166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SC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4399853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SP</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8645959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PG</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9307419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42300894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26149"/>
            <a:ext cx="9144000" cy="2387600"/>
          </a:xfrm>
        </p:spPr>
        <p:txBody>
          <a:bodyPr>
            <a:normAutofit fontScale="90000"/>
          </a:bodyPr>
          <a:lstStyle/>
          <a:p>
            <a:r>
              <a:rPr lang="es-ES" b="1" dirty="0" smtClean="0"/>
              <a:t>¿Qué nombre de </a:t>
            </a:r>
            <a:r>
              <a:rPr lang="es-ES" b="1" u="sng" dirty="0" smtClean="0"/>
              <a:t>OBJETOS DE LA CASA</a:t>
            </a:r>
            <a:r>
              <a:rPr lang="es-ES" b="1" dirty="0" smtClean="0"/>
              <a:t> puedes encontrar que tenga estas dos letras?</a:t>
            </a:r>
            <a:endParaRPr lang="es-ES" b="1" dirty="0"/>
          </a:p>
        </p:txBody>
      </p:sp>
      <p:sp>
        <p:nvSpPr>
          <p:cNvPr id="3" name="Subtítulo 2"/>
          <p:cNvSpPr>
            <a:spLocks noGrp="1"/>
          </p:cNvSpPr>
          <p:nvPr>
            <p:ph type="subTitle" idx="1"/>
          </p:nvPr>
        </p:nvSpPr>
        <p:spPr>
          <a:xfrm>
            <a:off x="1524000" y="3451538"/>
            <a:ext cx="9144000" cy="1909293"/>
          </a:xfrm>
        </p:spPr>
        <p:txBody>
          <a:bodyPr>
            <a:normAutofit fontScale="92500" lnSpcReduction="10000"/>
          </a:bodyPr>
          <a:lstStyle/>
          <a:p>
            <a:r>
              <a:rPr lang="es-ES" dirty="0" smtClean="0"/>
              <a:t>Tienen que estar en este orden dentro de la palabra pero no tienen por que estar colocadas de manera consecutiva. Tampoco tiene porque empezar la palabra por la primera de ellas. </a:t>
            </a:r>
          </a:p>
          <a:p>
            <a:endParaRPr lang="es-ES" sz="200" dirty="0" smtClean="0"/>
          </a:p>
          <a:p>
            <a:r>
              <a:rPr lang="es-ES" dirty="0" smtClean="0"/>
              <a:t>Por ejemplo: RN </a:t>
            </a:r>
            <a:r>
              <a:rPr lang="es-ES" dirty="0" smtClean="0">
                <a:sym typeface="Wingdings" panose="05000000000000000000" pitchFamily="2" charset="2"/>
              </a:rPr>
              <a:t> </a:t>
            </a:r>
            <a:r>
              <a:rPr lang="es-ES" b="1" dirty="0" smtClean="0">
                <a:sym typeface="Wingdings" panose="05000000000000000000" pitchFamily="2" charset="2"/>
              </a:rPr>
              <a:t>R</a:t>
            </a:r>
            <a:r>
              <a:rPr lang="es-ES" dirty="0" smtClean="0">
                <a:sym typeface="Wingdings" panose="05000000000000000000" pitchFamily="2" charset="2"/>
              </a:rPr>
              <a:t>A</a:t>
            </a:r>
            <a:r>
              <a:rPr lang="es-ES" b="1" dirty="0" smtClean="0">
                <a:sym typeface="Wingdings" panose="05000000000000000000" pitchFamily="2" charset="2"/>
              </a:rPr>
              <a:t>N</a:t>
            </a:r>
            <a:r>
              <a:rPr lang="es-ES" dirty="0" smtClean="0">
                <a:sym typeface="Wingdings" panose="05000000000000000000" pitchFamily="2" charset="2"/>
              </a:rPr>
              <a:t>A</a:t>
            </a:r>
          </a:p>
          <a:p>
            <a:r>
              <a:rPr lang="es-ES" dirty="0" smtClean="0">
                <a:sym typeface="Wingdings" panose="05000000000000000000" pitchFamily="2" charset="2"/>
              </a:rPr>
              <a:t>                              LN  E</a:t>
            </a:r>
            <a:r>
              <a:rPr lang="es-ES" b="1" dirty="0" smtClean="0">
                <a:sym typeface="Wingdings" panose="05000000000000000000" pitchFamily="2" charset="2"/>
              </a:rPr>
              <a:t>L</a:t>
            </a:r>
            <a:r>
              <a:rPr lang="es-ES" dirty="0" smtClean="0">
                <a:sym typeface="Wingdings" panose="05000000000000000000" pitchFamily="2" charset="2"/>
              </a:rPr>
              <a:t>EFA</a:t>
            </a:r>
            <a:r>
              <a:rPr lang="es-ES" b="1" dirty="0" smtClean="0">
                <a:sym typeface="Wingdings" panose="05000000000000000000" pitchFamily="2" charset="2"/>
              </a:rPr>
              <a:t>N</a:t>
            </a:r>
            <a:r>
              <a:rPr lang="es-ES" dirty="0" smtClean="0">
                <a:sym typeface="Wingdings" panose="05000000000000000000" pitchFamily="2" charset="2"/>
              </a:rPr>
              <a:t>TE</a:t>
            </a:r>
          </a:p>
          <a:p>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373489" y="5242192"/>
            <a:ext cx="1150511" cy="1390428"/>
          </a:xfrm>
          <a:prstGeom prst="rect">
            <a:avLst/>
          </a:prstGeom>
        </p:spPr>
      </p:pic>
    </p:spTree>
    <p:extLst>
      <p:ext uri="{BB962C8B-B14F-4D97-AF65-F5344CB8AC3E}">
        <p14:creationId xmlns:p14="http://schemas.microsoft.com/office/powerpoint/2010/main" val="39539456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PL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4270740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LM</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5412024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BL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9101922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FC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66542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CM</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130751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CS</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391444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OC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486560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AT</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9466177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LN</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8688314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GC</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7984131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21965769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CL</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4394686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MR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0057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TR</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36891991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RD</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88237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OJ</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7315627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SF</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84357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AÑ</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987327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97279"/>
            <a:ext cx="10515600" cy="4195937"/>
          </a:xfrm>
        </p:spPr>
        <p:txBody>
          <a:bodyPr/>
          <a:lstStyle/>
          <a:p>
            <a:pPr algn="ctr"/>
            <a:r>
              <a:rPr lang="es-ES" sz="19900" b="1" dirty="0" smtClean="0"/>
              <a:t>LB</a:t>
            </a:r>
            <a:endParaRPr lang="es-ES" b="1" dirty="0"/>
          </a:p>
        </p:txBody>
      </p:sp>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1096" t="14233" r="21838" b="16801"/>
          <a:stretch/>
        </p:blipFill>
        <p:spPr>
          <a:xfrm>
            <a:off x="270458" y="5792138"/>
            <a:ext cx="695457" cy="840481"/>
          </a:xfrm>
          <a:prstGeom prst="rect">
            <a:avLst/>
          </a:prstGeom>
        </p:spPr>
      </p:pic>
    </p:spTree>
    <p:extLst>
      <p:ext uri="{BB962C8B-B14F-4D97-AF65-F5344CB8AC3E}">
        <p14:creationId xmlns:p14="http://schemas.microsoft.com/office/powerpoint/2010/main" val="13825957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296</Words>
  <Application>Microsoft Office PowerPoint</Application>
  <PresentationFormat>Panorámica</PresentationFormat>
  <Paragraphs>83</Paragraphs>
  <Slides>70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70</vt:i4>
      </vt:variant>
    </vt:vector>
  </HeadingPairs>
  <TitlesOfParts>
    <vt:vector size="75" baseType="lpstr">
      <vt:lpstr>Arial</vt:lpstr>
      <vt:lpstr>Calibri</vt:lpstr>
      <vt:lpstr>Calibri Light</vt:lpstr>
      <vt:lpstr>Wingdings</vt:lpstr>
      <vt:lpstr>Tema de Office</vt:lpstr>
      <vt:lpstr>¿Qué nombre de ANIMAL puedes encontrar que tenga estas dos letras?</vt:lpstr>
      <vt:lpstr>PL</vt:lpstr>
      <vt:lpstr>LN</vt:lpstr>
      <vt:lpstr>BN</vt:lpstr>
      <vt:lpstr>FC</vt:lpstr>
      <vt:lpstr>CM</vt:lpstr>
      <vt:lpstr>OJ</vt:lpstr>
      <vt:lpstr>AÑ</vt:lpstr>
      <vt:lpstr>LB</vt:lpstr>
      <vt:lpstr>GN</vt:lpstr>
      <vt:lpstr>FN</vt:lpstr>
      <vt:lpstr>CB</vt:lpstr>
      <vt:lpstr>CJ</vt:lpstr>
      <vt:lpstr>TR</vt:lpstr>
      <vt:lpstr>RD</vt:lpstr>
      <vt:lpstr>SP</vt:lpstr>
      <vt:lpstr>PG</vt:lpstr>
      <vt:lpstr>Presentación de PowerPoint</vt:lpstr>
      <vt:lpstr>¿Qué nombre de MUJER U HOMBRE puedes encontrar que tenga estas dos letras?</vt:lpstr>
      <vt:lpstr>PL</vt:lpstr>
      <vt:lpstr>NL</vt:lpstr>
      <vt:lpstr>BL</vt:lpstr>
      <vt:lpstr>FC</vt:lpstr>
      <vt:lpstr>CS</vt:lpstr>
      <vt:lpstr>OC</vt:lpstr>
      <vt:lpstr>AT</vt:lpstr>
      <vt:lpstr>LN</vt:lpstr>
      <vt:lpstr>GC</vt:lpstr>
      <vt:lpstr>LR</vt:lpstr>
      <vt:lpstr>CL</vt:lpstr>
      <vt:lpstr>MR</vt:lpstr>
      <vt:lpstr>TR</vt:lpstr>
      <vt:lpstr>RD</vt:lpstr>
      <vt:lpstr>SF</vt:lpstr>
      <vt:lpstr>GL</vt:lpstr>
      <vt:lpstr>Presentación de PowerPoint</vt:lpstr>
      <vt:lpstr>¿Qué nombre de PAIS, CIUDAD O PUEBLO puedes encontrar que tenga estas dos letras?</vt:lpstr>
      <vt:lpstr>PL</vt:lpstr>
      <vt:lpstr>LN</vt:lpstr>
      <vt:lpstr>BL</vt:lpstr>
      <vt:lpstr>FC</vt:lpstr>
      <vt:lpstr>TL</vt:lpstr>
      <vt:lpstr>JP</vt:lpstr>
      <vt:lpstr>NG</vt:lpstr>
      <vt:lpstr>LB</vt:lpstr>
      <vt:lpstr>EG</vt:lpstr>
      <vt:lpstr>MC</vt:lpstr>
      <vt:lpstr>CB</vt:lpstr>
      <vt:lpstr>CN</vt:lpstr>
      <vt:lpstr>PR</vt:lpstr>
      <vt:lpstr>SC</vt:lpstr>
      <vt:lpstr>SP</vt:lpstr>
      <vt:lpstr>PG</vt:lpstr>
      <vt:lpstr>Presentación de PowerPoint</vt:lpstr>
      <vt:lpstr>¿Qué nombre de OBJETOS DE LA CASA puedes encontrar que tenga estas dos letras?</vt:lpstr>
      <vt:lpstr>PL</vt:lpstr>
      <vt:lpstr>LM</vt:lpstr>
      <vt:lpstr>BL</vt:lpstr>
      <vt:lpstr>FC</vt:lpstr>
      <vt:lpstr>CS</vt:lpstr>
      <vt:lpstr>OC</vt:lpstr>
      <vt:lpstr>AT</vt:lpstr>
      <vt:lpstr>LN</vt:lpstr>
      <vt:lpstr>GC</vt:lpstr>
      <vt:lpstr>LR</vt:lpstr>
      <vt:lpstr>CL</vt:lpstr>
      <vt:lpstr>MR</vt:lpstr>
      <vt:lpstr>TR</vt:lpstr>
      <vt:lpstr>RD</vt:lpstr>
      <vt:lpstr>SF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nombre de animal puedes encontrar que tenga estas dos letras?</dc:title>
  <dc:creator>Cuenta Microsoft</dc:creator>
  <cp:lastModifiedBy>Cuenta Microsoft</cp:lastModifiedBy>
  <cp:revision>5</cp:revision>
  <dcterms:created xsi:type="dcterms:W3CDTF">2023-02-19T20:31:49Z</dcterms:created>
  <dcterms:modified xsi:type="dcterms:W3CDTF">2023-05-20T16:13:07Z</dcterms:modified>
</cp:coreProperties>
</file>