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1" r:id="rId17"/>
    <p:sldId id="270"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293"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6473578-C7C7-40C5-8226-C8A74DA6B48C}" type="datetimeFigureOut">
              <a:rPr lang="es-ES" smtClean="0"/>
              <a:t>20/05/2023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131121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6473578-C7C7-40C5-8226-C8A74DA6B48C}" type="datetimeFigureOut">
              <a:rPr lang="es-ES" smtClean="0"/>
              <a:t>20/05/2023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3161968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6473578-C7C7-40C5-8226-C8A74DA6B48C}" type="datetimeFigureOut">
              <a:rPr lang="es-ES" smtClean="0"/>
              <a:t>20/05/2023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29953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6473578-C7C7-40C5-8226-C8A74DA6B48C}" type="datetimeFigureOut">
              <a:rPr lang="es-ES" smtClean="0"/>
              <a:t>20/05/2023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1843589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6473578-C7C7-40C5-8226-C8A74DA6B48C}" type="datetimeFigureOut">
              <a:rPr lang="es-ES" smtClean="0"/>
              <a:t>20/05/2023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2176995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46473578-C7C7-40C5-8226-C8A74DA6B48C}" type="datetimeFigureOut">
              <a:rPr lang="es-ES" smtClean="0"/>
              <a:t>20/05/2023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4281999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46473578-C7C7-40C5-8226-C8A74DA6B48C}" type="datetimeFigureOut">
              <a:rPr lang="es-ES" smtClean="0"/>
              <a:t>20/05/2023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1730649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46473578-C7C7-40C5-8226-C8A74DA6B48C}" type="datetimeFigureOut">
              <a:rPr lang="es-ES" smtClean="0"/>
              <a:t>20/05/2023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337589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6473578-C7C7-40C5-8226-C8A74DA6B48C}" type="datetimeFigureOut">
              <a:rPr lang="es-ES" smtClean="0"/>
              <a:t>20/05/2023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151161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6473578-C7C7-40C5-8226-C8A74DA6B48C}" type="datetimeFigureOut">
              <a:rPr lang="es-ES" smtClean="0"/>
              <a:t>20/05/2023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3204282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6473578-C7C7-40C5-8226-C8A74DA6B48C}" type="datetimeFigureOut">
              <a:rPr lang="es-ES" smtClean="0"/>
              <a:t>20/05/2023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158F1B5-6BA0-4162-AB73-6C874D7868DD}" type="slidenum">
              <a:rPr lang="es-ES" smtClean="0"/>
              <a:t>‹Nº›</a:t>
            </a:fld>
            <a:endParaRPr lang="es-ES"/>
          </a:p>
        </p:txBody>
      </p:sp>
    </p:spTree>
    <p:extLst>
      <p:ext uri="{BB962C8B-B14F-4D97-AF65-F5344CB8AC3E}">
        <p14:creationId xmlns:p14="http://schemas.microsoft.com/office/powerpoint/2010/main" val="647554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473578-C7C7-40C5-8226-C8A74DA6B48C}" type="datetimeFigureOut">
              <a:rPr lang="es-ES" smtClean="0"/>
              <a:t>20/05/2023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8F1B5-6BA0-4162-AB73-6C874D7868DD}" type="slidenum">
              <a:rPr lang="es-ES" smtClean="0"/>
              <a:t>‹Nº›</a:t>
            </a:fld>
            <a:endParaRPr lang="es-ES"/>
          </a:p>
        </p:txBody>
      </p:sp>
    </p:spTree>
    <p:extLst>
      <p:ext uri="{BB962C8B-B14F-4D97-AF65-F5344CB8AC3E}">
        <p14:creationId xmlns:p14="http://schemas.microsoft.com/office/powerpoint/2010/main" val="3147533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26149"/>
            <a:ext cx="9144000" cy="2387600"/>
          </a:xfrm>
        </p:spPr>
        <p:txBody>
          <a:bodyPr>
            <a:normAutofit fontScale="90000"/>
          </a:bodyPr>
          <a:lstStyle/>
          <a:p>
            <a:r>
              <a:rPr lang="es-ES" b="1" dirty="0" smtClean="0"/>
              <a:t>¿Qué nombre de </a:t>
            </a:r>
            <a:r>
              <a:rPr lang="es-ES" b="1" u="sng" dirty="0" smtClean="0"/>
              <a:t>ANIMAL </a:t>
            </a:r>
            <a:r>
              <a:rPr lang="es-ES" b="1" dirty="0" smtClean="0"/>
              <a:t>puedes encontrar que tenga estas dos letras?</a:t>
            </a:r>
            <a:endParaRPr lang="es-ES" b="1" dirty="0"/>
          </a:p>
        </p:txBody>
      </p:sp>
      <p:sp>
        <p:nvSpPr>
          <p:cNvPr id="3" name="Subtítulo 2"/>
          <p:cNvSpPr>
            <a:spLocks noGrp="1"/>
          </p:cNvSpPr>
          <p:nvPr>
            <p:ph type="subTitle" idx="1"/>
          </p:nvPr>
        </p:nvSpPr>
        <p:spPr>
          <a:xfrm>
            <a:off x="1524000" y="3451538"/>
            <a:ext cx="9144000" cy="1909293"/>
          </a:xfrm>
        </p:spPr>
        <p:txBody>
          <a:bodyPr>
            <a:normAutofit fontScale="92500" lnSpcReduction="10000"/>
          </a:bodyPr>
          <a:lstStyle/>
          <a:p>
            <a:r>
              <a:rPr lang="es-ES" dirty="0" smtClean="0"/>
              <a:t>Tienen que estar en este orden dentro de la palabra pero no tienen por que estar colocadas de manera consecutiva. Tampoco tiene porque empezar la palabra por la primera de ellas. </a:t>
            </a:r>
          </a:p>
          <a:p>
            <a:endParaRPr lang="es-ES" sz="200" dirty="0" smtClean="0"/>
          </a:p>
          <a:p>
            <a:r>
              <a:rPr lang="es-ES" dirty="0" smtClean="0"/>
              <a:t>Por ejemplo: RN </a:t>
            </a:r>
            <a:r>
              <a:rPr lang="es-ES" dirty="0" smtClean="0">
                <a:sym typeface="Wingdings" panose="05000000000000000000" pitchFamily="2" charset="2"/>
              </a:rPr>
              <a:t> </a:t>
            </a:r>
            <a:r>
              <a:rPr lang="es-ES" b="1" dirty="0" smtClean="0">
                <a:sym typeface="Wingdings" panose="05000000000000000000" pitchFamily="2" charset="2"/>
              </a:rPr>
              <a:t>R</a:t>
            </a:r>
            <a:r>
              <a:rPr lang="es-ES" dirty="0" smtClean="0">
                <a:sym typeface="Wingdings" panose="05000000000000000000" pitchFamily="2" charset="2"/>
              </a:rPr>
              <a:t>A</a:t>
            </a:r>
            <a:r>
              <a:rPr lang="es-ES" b="1" dirty="0" smtClean="0">
                <a:sym typeface="Wingdings" panose="05000000000000000000" pitchFamily="2" charset="2"/>
              </a:rPr>
              <a:t>N</a:t>
            </a:r>
            <a:r>
              <a:rPr lang="es-ES" dirty="0" smtClean="0">
                <a:sym typeface="Wingdings" panose="05000000000000000000" pitchFamily="2" charset="2"/>
              </a:rPr>
              <a:t>A</a:t>
            </a:r>
          </a:p>
          <a:p>
            <a:r>
              <a:rPr lang="es-ES" dirty="0" smtClean="0">
                <a:sym typeface="Wingdings" panose="05000000000000000000" pitchFamily="2" charset="2"/>
              </a:rPr>
              <a:t>                              LN  E</a:t>
            </a:r>
            <a:r>
              <a:rPr lang="es-ES" b="1" dirty="0" smtClean="0">
                <a:sym typeface="Wingdings" panose="05000000000000000000" pitchFamily="2" charset="2"/>
              </a:rPr>
              <a:t>L</a:t>
            </a:r>
            <a:r>
              <a:rPr lang="es-ES" dirty="0" smtClean="0">
                <a:sym typeface="Wingdings" panose="05000000000000000000" pitchFamily="2" charset="2"/>
              </a:rPr>
              <a:t>EFA</a:t>
            </a:r>
            <a:r>
              <a:rPr lang="es-ES" b="1" dirty="0" smtClean="0">
                <a:sym typeface="Wingdings" panose="05000000000000000000" pitchFamily="2" charset="2"/>
              </a:rPr>
              <a:t>N</a:t>
            </a:r>
            <a:r>
              <a:rPr lang="es-ES" dirty="0" smtClean="0">
                <a:sym typeface="Wingdings" panose="05000000000000000000" pitchFamily="2" charset="2"/>
              </a:rPr>
              <a:t>TE</a:t>
            </a:r>
          </a:p>
          <a:p>
            <a:endParaRPr lang="es-ES" dirty="0"/>
          </a:p>
        </p:txBody>
      </p:sp>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373489" y="5242192"/>
            <a:ext cx="1150511" cy="1390428"/>
          </a:xfrm>
          <a:prstGeom prst="rect">
            <a:avLst/>
          </a:prstGeom>
        </p:spPr>
      </p:pic>
    </p:spTree>
    <p:extLst>
      <p:ext uri="{BB962C8B-B14F-4D97-AF65-F5344CB8AC3E}">
        <p14:creationId xmlns:p14="http://schemas.microsoft.com/office/powerpoint/2010/main" val="2344168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GN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81438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FN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625675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CB</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09007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CJ</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253875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TR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954969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RD</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205453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SP</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413430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PG</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438037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322513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26149"/>
            <a:ext cx="9144000" cy="2387600"/>
          </a:xfrm>
        </p:spPr>
        <p:txBody>
          <a:bodyPr>
            <a:normAutofit fontScale="90000"/>
          </a:bodyPr>
          <a:lstStyle/>
          <a:p>
            <a:r>
              <a:rPr lang="es-ES" b="1" dirty="0" smtClean="0"/>
              <a:t>¿Qué nombre de </a:t>
            </a:r>
            <a:r>
              <a:rPr lang="es-ES" b="1" u="sng" dirty="0" smtClean="0"/>
              <a:t>MUJER U HOMBRE</a:t>
            </a:r>
            <a:r>
              <a:rPr lang="es-ES" b="1" dirty="0" smtClean="0"/>
              <a:t> puedes encontrar que tenga estas dos letras?</a:t>
            </a:r>
            <a:endParaRPr lang="es-ES" b="1" dirty="0"/>
          </a:p>
        </p:txBody>
      </p:sp>
      <p:sp>
        <p:nvSpPr>
          <p:cNvPr id="3" name="Subtítulo 2"/>
          <p:cNvSpPr>
            <a:spLocks noGrp="1"/>
          </p:cNvSpPr>
          <p:nvPr>
            <p:ph type="subTitle" idx="1"/>
          </p:nvPr>
        </p:nvSpPr>
        <p:spPr>
          <a:xfrm>
            <a:off x="1524000" y="3451538"/>
            <a:ext cx="9144000" cy="1909293"/>
          </a:xfrm>
        </p:spPr>
        <p:txBody>
          <a:bodyPr>
            <a:normAutofit fontScale="92500" lnSpcReduction="10000"/>
          </a:bodyPr>
          <a:lstStyle/>
          <a:p>
            <a:r>
              <a:rPr lang="es-ES" dirty="0" smtClean="0"/>
              <a:t>Tienen que estar en este orden dentro de la palabra pero no tienen por que estar colocadas de manera consecutiva. Tampoco tiene porque empezar la palabra por la primera de ellas. </a:t>
            </a:r>
          </a:p>
          <a:p>
            <a:endParaRPr lang="es-ES" sz="200" dirty="0" smtClean="0"/>
          </a:p>
          <a:p>
            <a:r>
              <a:rPr lang="es-ES" dirty="0" smtClean="0"/>
              <a:t>Por ejemplo: RN </a:t>
            </a:r>
            <a:r>
              <a:rPr lang="es-ES" dirty="0" smtClean="0">
                <a:sym typeface="Wingdings" panose="05000000000000000000" pitchFamily="2" charset="2"/>
              </a:rPr>
              <a:t> </a:t>
            </a:r>
            <a:r>
              <a:rPr lang="es-ES" b="1" dirty="0" smtClean="0">
                <a:sym typeface="Wingdings" panose="05000000000000000000" pitchFamily="2" charset="2"/>
              </a:rPr>
              <a:t>R</a:t>
            </a:r>
            <a:r>
              <a:rPr lang="es-ES" dirty="0" smtClean="0">
                <a:sym typeface="Wingdings" panose="05000000000000000000" pitchFamily="2" charset="2"/>
              </a:rPr>
              <a:t>A</a:t>
            </a:r>
            <a:r>
              <a:rPr lang="es-ES" b="1" dirty="0" smtClean="0">
                <a:sym typeface="Wingdings" panose="05000000000000000000" pitchFamily="2" charset="2"/>
              </a:rPr>
              <a:t>N</a:t>
            </a:r>
            <a:r>
              <a:rPr lang="es-ES" dirty="0" smtClean="0">
                <a:sym typeface="Wingdings" panose="05000000000000000000" pitchFamily="2" charset="2"/>
              </a:rPr>
              <a:t>A</a:t>
            </a:r>
          </a:p>
          <a:p>
            <a:r>
              <a:rPr lang="es-ES" dirty="0" smtClean="0">
                <a:sym typeface="Wingdings" panose="05000000000000000000" pitchFamily="2" charset="2"/>
              </a:rPr>
              <a:t>                              LN  E</a:t>
            </a:r>
            <a:r>
              <a:rPr lang="es-ES" b="1" dirty="0" smtClean="0">
                <a:sym typeface="Wingdings" panose="05000000000000000000" pitchFamily="2" charset="2"/>
              </a:rPr>
              <a:t>L</a:t>
            </a:r>
            <a:r>
              <a:rPr lang="es-ES" dirty="0" smtClean="0">
                <a:sym typeface="Wingdings" panose="05000000000000000000" pitchFamily="2" charset="2"/>
              </a:rPr>
              <a:t>EFA</a:t>
            </a:r>
            <a:r>
              <a:rPr lang="es-ES" b="1" dirty="0" smtClean="0">
                <a:sym typeface="Wingdings" panose="05000000000000000000" pitchFamily="2" charset="2"/>
              </a:rPr>
              <a:t>N</a:t>
            </a:r>
            <a:r>
              <a:rPr lang="es-ES" dirty="0" smtClean="0">
                <a:sym typeface="Wingdings" panose="05000000000000000000" pitchFamily="2" charset="2"/>
              </a:rPr>
              <a:t>TE</a:t>
            </a:r>
          </a:p>
          <a:p>
            <a:endParaRPr lang="es-ES" dirty="0"/>
          </a:p>
        </p:txBody>
      </p:sp>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373489" y="5242192"/>
            <a:ext cx="1150511" cy="1390428"/>
          </a:xfrm>
          <a:prstGeom prst="rect">
            <a:avLst/>
          </a:prstGeom>
        </p:spPr>
      </p:pic>
    </p:spTree>
    <p:extLst>
      <p:ext uri="{BB962C8B-B14F-4D97-AF65-F5344CB8AC3E}">
        <p14:creationId xmlns:p14="http://schemas.microsoft.com/office/powerpoint/2010/main" val="41492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60571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255000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NL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821942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BL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287112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FC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151106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CS</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12952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OC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8987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AT</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696938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191816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GC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904915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26700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866990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690913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MR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185510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TR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1635208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RD</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7774290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SF</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2886288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GL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124471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830238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26149"/>
            <a:ext cx="9144000" cy="2387600"/>
          </a:xfrm>
        </p:spPr>
        <p:txBody>
          <a:bodyPr>
            <a:normAutofit fontScale="90000"/>
          </a:bodyPr>
          <a:lstStyle/>
          <a:p>
            <a:r>
              <a:rPr lang="es-ES" b="1" dirty="0" smtClean="0"/>
              <a:t>¿Qué nombre de </a:t>
            </a:r>
            <a:r>
              <a:rPr lang="es-ES" b="1" u="sng" dirty="0" smtClean="0"/>
              <a:t>PAIS, CIUDAD O PUEBLO</a:t>
            </a:r>
            <a:r>
              <a:rPr lang="es-ES" b="1" dirty="0" smtClean="0"/>
              <a:t> puedes encontrar que tenga estas dos letras?</a:t>
            </a:r>
            <a:endParaRPr lang="es-ES" b="1" dirty="0"/>
          </a:p>
        </p:txBody>
      </p:sp>
      <p:sp>
        <p:nvSpPr>
          <p:cNvPr id="3" name="Subtítulo 2"/>
          <p:cNvSpPr>
            <a:spLocks noGrp="1"/>
          </p:cNvSpPr>
          <p:nvPr>
            <p:ph type="subTitle" idx="1"/>
          </p:nvPr>
        </p:nvSpPr>
        <p:spPr>
          <a:xfrm>
            <a:off x="1524000" y="3451538"/>
            <a:ext cx="9144000" cy="1909293"/>
          </a:xfrm>
        </p:spPr>
        <p:txBody>
          <a:bodyPr>
            <a:normAutofit fontScale="92500" lnSpcReduction="10000"/>
          </a:bodyPr>
          <a:lstStyle/>
          <a:p>
            <a:r>
              <a:rPr lang="es-ES" dirty="0" smtClean="0"/>
              <a:t>Tienen que estar en este orden dentro de la palabra pero no tienen por que estar colocadas de manera consecutiva. Tampoco tiene porque empezar la palabra por la primera de ellas. </a:t>
            </a:r>
          </a:p>
          <a:p>
            <a:endParaRPr lang="es-ES" sz="200" dirty="0" smtClean="0"/>
          </a:p>
          <a:p>
            <a:r>
              <a:rPr lang="es-ES" dirty="0" smtClean="0"/>
              <a:t>Por ejemplo: RN </a:t>
            </a:r>
            <a:r>
              <a:rPr lang="es-ES" dirty="0" smtClean="0">
                <a:sym typeface="Wingdings" panose="05000000000000000000" pitchFamily="2" charset="2"/>
              </a:rPr>
              <a:t> </a:t>
            </a:r>
            <a:r>
              <a:rPr lang="es-ES" b="1" dirty="0" smtClean="0">
                <a:sym typeface="Wingdings" panose="05000000000000000000" pitchFamily="2" charset="2"/>
              </a:rPr>
              <a:t>R</a:t>
            </a:r>
            <a:r>
              <a:rPr lang="es-ES" dirty="0" smtClean="0">
                <a:sym typeface="Wingdings" panose="05000000000000000000" pitchFamily="2" charset="2"/>
              </a:rPr>
              <a:t>A</a:t>
            </a:r>
            <a:r>
              <a:rPr lang="es-ES" b="1" dirty="0" smtClean="0">
                <a:sym typeface="Wingdings" panose="05000000000000000000" pitchFamily="2" charset="2"/>
              </a:rPr>
              <a:t>N</a:t>
            </a:r>
            <a:r>
              <a:rPr lang="es-ES" dirty="0" smtClean="0">
                <a:sym typeface="Wingdings" panose="05000000000000000000" pitchFamily="2" charset="2"/>
              </a:rPr>
              <a:t>A</a:t>
            </a:r>
          </a:p>
          <a:p>
            <a:r>
              <a:rPr lang="es-ES" dirty="0" smtClean="0">
                <a:sym typeface="Wingdings" panose="05000000000000000000" pitchFamily="2" charset="2"/>
              </a:rPr>
              <a:t>                              LN  E</a:t>
            </a:r>
            <a:r>
              <a:rPr lang="es-ES" b="1" dirty="0" smtClean="0">
                <a:sym typeface="Wingdings" panose="05000000000000000000" pitchFamily="2" charset="2"/>
              </a:rPr>
              <a:t>L</a:t>
            </a:r>
            <a:r>
              <a:rPr lang="es-ES" dirty="0" smtClean="0">
                <a:sym typeface="Wingdings" panose="05000000000000000000" pitchFamily="2" charset="2"/>
              </a:rPr>
              <a:t>EFA</a:t>
            </a:r>
            <a:r>
              <a:rPr lang="es-ES" b="1" dirty="0" smtClean="0">
                <a:sym typeface="Wingdings" panose="05000000000000000000" pitchFamily="2" charset="2"/>
              </a:rPr>
              <a:t>N</a:t>
            </a:r>
            <a:r>
              <a:rPr lang="es-ES" dirty="0" smtClean="0">
                <a:sym typeface="Wingdings" panose="05000000000000000000" pitchFamily="2" charset="2"/>
              </a:rPr>
              <a:t>TE</a:t>
            </a:r>
          </a:p>
          <a:p>
            <a:endParaRPr lang="es-ES" dirty="0"/>
          </a:p>
        </p:txBody>
      </p:sp>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373489" y="5242192"/>
            <a:ext cx="1150511" cy="1390428"/>
          </a:xfrm>
          <a:prstGeom prst="rect">
            <a:avLst/>
          </a:prstGeom>
        </p:spPr>
      </p:pic>
    </p:spTree>
    <p:extLst>
      <p:ext uri="{BB962C8B-B14F-4D97-AF65-F5344CB8AC3E}">
        <p14:creationId xmlns:p14="http://schemas.microsoft.com/office/powerpoint/2010/main" val="122344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963755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72147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BN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737708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BL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964677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FC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995589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TL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8802023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JP</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20929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NG</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638046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LB</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1210035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EG</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7506124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MC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1024790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CB</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4591628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11009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FC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5141714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6561166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SC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4399853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SP</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8645959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PG</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9307419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42300894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26149"/>
            <a:ext cx="9144000" cy="2387600"/>
          </a:xfrm>
        </p:spPr>
        <p:txBody>
          <a:bodyPr>
            <a:normAutofit fontScale="90000"/>
          </a:bodyPr>
          <a:lstStyle/>
          <a:p>
            <a:r>
              <a:rPr lang="es-ES" b="1" dirty="0" smtClean="0"/>
              <a:t>¿Qué nombre de </a:t>
            </a:r>
            <a:r>
              <a:rPr lang="es-ES" b="1" u="sng" dirty="0" smtClean="0"/>
              <a:t>OBJETOS DE LA CASA</a:t>
            </a:r>
            <a:r>
              <a:rPr lang="es-ES" b="1" dirty="0" smtClean="0"/>
              <a:t> puedes encontrar que tenga estas dos letras?</a:t>
            </a:r>
            <a:endParaRPr lang="es-ES" b="1" dirty="0"/>
          </a:p>
        </p:txBody>
      </p:sp>
      <p:sp>
        <p:nvSpPr>
          <p:cNvPr id="3" name="Subtítulo 2"/>
          <p:cNvSpPr>
            <a:spLocks noGrp="1"/>
          </p:cNvSpPr>
          <p:nvPr>
            <p:ph type="subTitle" idx="1"/>
          </p:nvPr>
        </p:nvSpPr>
        <p:spPr>
          <a:xfrm>
            <a:off x="1524000" y="3451538"/>
            <a:ext cx="9144000" cy="1909293"/>
          </a:xfrm>
        </p:spPr>
        <p:txBody>
          <a:bodyPr>
            <a:normAutofit fontScale="92500" lnSpcReduction="10000"/>
          </a:bodyPr>
          <a:lstStyle/>
          <a:p>
            <a:r>
              <a:rPr lang="es-ES" dirty="0" smtClean="0"/>
              <a:t>Tienen que estar en este orden dentro de la palabra pero no tienen por que estar colocadas de manera consecutiva. Tampoco tiene porque empezar la palabra por la primera de ellas. </a:t>
            </a:r>
          </a:p>
          <a:p>
            <a:endParaRPr lang="es-ES" sz="200" dirty="0" smtClean="0"/>
          </a:p>
          <a:p>
            <a:r>
              <a:rPr lang="es-ES" dirty="0" smtClean="0"/>
              <a:t>Por ejemplo: RN </a:t>
            </a:r>
            <a:r>
              <a:rPr lang="es-ES" dirty="0" smtClean="0">
                <a:sym typeface="Wingdings" panose="05000000000000000000" pitchFamily="2" charset="2"/>
              </a:rPr>
              <a:t> </a:t>
            </a:r>
            <a:r>
              <a:rPr lang="es-ES" b="1" dirty="0" smtClean="0">
                <a:sym typeface="Wingdings" panose="05000000000000000000" pitchFamily="2" charset="2"/>
              </a:rPr>
              <a:t>R</a:t>
            </a:r>
            <a:r>
              <a:rPr lang="es-ES" dirty="0" smtClean="0">
                <a:sym typeface="Wingdings" panose="05000000000000000000" pitchFamily="2" charset="2"/>
              </a:rPr>
              <a:t>A</a:t>
            </a:r>
            <a:r>
              <a:rPr lang="es-ES" b="1" dirty="0" smtClean="0">
                <a:sym typeface="Wingdings" panose="05000000000000000000" pitchFamily="2" charset="2"/>
              </a:rPr>
              <a:t>N</a:t>
            </a:r>
            <a:r>
              <a:rPr lang="es-ES" dirty="0" smtClean="0">
                <a:sym typeface="Wingdings" panose="05000000000000000000" pitchFamily="2" charset="2"/>
              </a:rPr>
              <a:t>A</a:t>
            </a:r>
          </a:p>
          <a:p>
            <a:r>
              <a:rPr lang="es-ES" dirty="0" smtClean="0">
                <a:sym typeface="Wingdings" panose="05000000000000000000" pitchFamily="2" charset="2"/>
              </a:rPr>
              <a:t>                              LN  E</a:t>
            </a:r>
            <a:r>
              <a:rPr lang="es-ES" b="1" dirty="0" smtClean="0">
                <a:sym typeface="Wingdings" panose="05000000000000000000" pitchFamily="2" charset="2"/>
              </a:rPr>
              <a:t>L</a:t>
            </a:r>
            <a:r>
              <a:rPr lang="es-ES" dirty="0" smtClean="0">
                <a:sym typeface="Wingdings" panose="05000000000000000000" pitchFamily="2" charset="2"/>
              </a:rPr>
              <a:t>EFA</a:t>
            </a:r>
            <a:r>
              <a:rPr lang="es-ES" b="1" dirty="0" smtClean="0">
                <a:sym typeface="Wingdings" panose="05000000000000000000" pitchFamily="2" charset="2"/>
              </a:rPr>
              <a:t>N</a:t>
            </a:r>
            <a:r>
              <a:rPr lang="es-ES" dirty="0" smtClean="0">
                <a:sym typeface="Wingdings" panose="05000000000000000000" pitchFamily="2" charset="2"/>
              </a:rPr>
              <a:t>TE</a:t>
            </a:r>
          </a:p>
          <a:p>
            <a:endParaRPr lang="es-ES" dirty="0"/>
          </a:p>
        </p:txBody>
      </p:sp>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373489" y="5242192"/>
            <a:ext cx="1150511" cy="1390428"/>
          </a:xfrm>
          <a:prstGeom prst="rect">
            <a:avLst/>
          </a:prstGeom>
        </p:spPr>
      </p:pic>
    </p:spTree>
    <p:extLst>
      <p:ext uri="{BB962C8B-B14F-4D97-AF65-F5344CB8AC3E}">
        <p14:creationId xmlns:p14="http://schemas.microsoft.com/office/powerpoint/2010/main" val="39539456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PL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4270740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LM</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5412024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BL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9101922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FC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66542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CM</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130751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CS</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391444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OC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486560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AT</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9466177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LN</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8688314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GC</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7984131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21965769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CL</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4394686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MR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0057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TR</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36891991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RD</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88237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OJ</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7315627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SF</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84357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AÑ</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987327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97279"/>
            <a:ext cx="10515600" cy="4195937"/>
          </a:xfrm>
        </p:spPr>
        <p:txBody>
          <a:bodyPr/>
          <a:lstStyle/>
          <a:p>
            <a:pPr algn="ctr"/>
            <a:r>
              <a:rPr lang="es-ES" sz="19900" b="1" dirty="0" smtClean="0"/>
              <a:t>LB</a:t>
            </a:r>
            <a:endParaRPr lang="es-ES" b="1" dirty="0"/>
          </a:p>
        </p:txBody>
      </p:sp>
      <p:pic>
        <p:nvPicPr>
          <p:cNvPr id="3" name="Imagen 2"/>
          <p:cNvPicPr>
            <a:picLocks noChangeAspect="1"/>
          </p:cNvPicPr>
          <p:nvPr/>
        </p:nvPicPr>
        <p:blipFill rotWithShape="1">
          <a:blip r:embed="rId2" cstate="print">
            <a:extLst>
              <a:ext uri="{28A0092B-C50C-407E-A947-70E740481C1C}">
                <a14:useLocalDpi xmlns:a14="http://schemas.microsoft.com/office/drawing/2010/main" val="0"/>
              </a:ext>
            </a:extLst>
          </a:blip>
          <a:srcRect l="21096" t="14233" r="21838" b="16801"/>
          <a:stretch/>
        </p:blipFill>
        <p:spPr>
          <a:xfrm>
            <a:off x="270458" y="5792138"/>
            <a:ext cx="695457" cy="840481"/>
          </a:xfrm>
          <a:prstGeom prst="rect">
            <a:avLst/>
          </a:prstGeom>
        </p:spPr>
      </p:pic>
    </p:spTree>
    <p:extLst>
      <p:ext uri="{BB962C8B-B14F-4D97-AF65-F5344CB8AC3E}">
        <p14:creationId xmlns:p14="http://schemas.microsoft.com/office/powerpoint/2010/main" val="13825957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296</Words>
  <Application>Microsoft Office PowerPoint</Application>
  <PresentationFormat>Panorámica</PresentationFormat>
  <Paragraphs>83</Paragraphs>
  <Slides>70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70</vt:i4>
      </vt:variant>
    </vt:vector>
  </HeadingPairs>
  <TitlesOfParts>
    <vt:vector size="75" baseType="lpstr">
      <vt:lpstr>Arial</vt:lpstr>
      <vt:lpstr>Calibri</vt:lpstr>
      <vt:lpstr>Calibri Light</vt:lpstr>
      <vt:lpstr>Wingdings</vt:lpstr>
      <vt:lpstr>Tema de Office</vt:lpstr>
      <vt:lpstr>¿Qué nombre de ANIMAL puedes encontrar que tenga estas dos letras?</vt:lpstr>
      <vt:lpstr>PL</vt:lpstr>
      <vt:lpstr>LN</vt:lpstr>
      <vt:lpstr>BN</vt:lpstr>
      <vt:lpstr>FC</vt:lpstr>
      <vt:lpstr>CM</vt:lpstr>
      <vt:lpstr>OJ</vt:lpstr>
      <vt:lpstr>AÑ</vt:lpstr>
      <vt:lpstr>LB</vt:lpstr>
      <vt:lpstr>GN</vt:lpstr>
      <vt:lpstr>FN</vt:lpstr>
      <vt:lpstr>CB</vt:lpstr>
      <vt:lpstr>CJ</vt:lpstr>
      <vt:lpstr>TR</vt:lpstr>
      <vt:lpstr>RD</vt:lpstr>
      <vt:lpstr>SP</vt:lpstr>
      <vt:lpstr>PG</vt:lpstr>
      <vt:lpstr>Presentación de PowerPoint</vt:lpstr>
      <vt:lpstr>¿Qué nombre de MUJER U HOMBRE puedes encontrar que tenga estas dos letras?</vt:lpstr>
      <vt:lpstr>PL</vt:lpstr>
      <vt:lpstr>NL</vt:lpstr>
      <vt:lpstr>BL</vt:lpstr>
      <vt:lpstr>FC</vt:lpstr>
      <vt:lpstr>CS</vt:lpstr>
      <vt:lpstr>OC</vt:lpstr>
      <vt:lpstr>AT</vt:lpstr>
      <vt:lpstr>LN</vt:lpstr>
      <vt:lpstr>GC</vt:lpstr>
      <vt:lpstr>LR</vt:lpstr>
      <vt:lpstr>CL</vt:lpstr>
      <vt:lpstr>MR</vt:lpstr>
      <vt:lpstr>TR</vt:lpstr>
      <vt:lpstr>RD</vt:lpstr>
      <vt:lpstr>SF</vt:lpstr>
      <vt:lpstr>GL</vt:lpstr>
      <vt:lpstr>Presentación de PowerPoint</vt:lpstr>
      <vt:lpstr>¿Qué nombre de PAIS, CIUDAD O PUEBLO puedes encontrar que tenga estas dos letras?</vt:lpstr>
      <vt:lpstr>PL</vt:lpstr>
      <vt:lpstr>LN</vt:lpstr>
      <vt:lpstr>BL</vt:lpstr>
      <vt:lpstr>FC</vt:lpstr>
      <vt:lpstr>TL</vt:lpstr>
      <vt:lpstr>JP</vt:lpstr>
      <vt:lpstr>NG</vt:lpstr>
      <vt:lpstr>LB</vt:lpstr>
      <vt:lpstr>EG</vt:lpstr>
      <vt:lpstr>MC</vt:lpstr>
      <vt:lpstr>CB</vt:lpstr>
      <vt:lpstr>CN</vt:lpstr>
      <vt:lpstr>PR</vt:lpstr>
      <vt:lpstr>SC</vt:lpstr>
      <vt:lpstr>SP</vt:lpstr>
      <vt:lpstr>PG</vt:lpstr>
      <vt:lpstr>Presentación de PowerPoint</vt:lpstr>
      <vt:lpstr>¿Qué nombre de OBJETOS DE LA CASA puedes encontrar que tenga estas dos letras?</vt:lpstr>
      <vt:lpstr>PL</vt:lpstr>
      <vt:lpstr>LM</vt:lpstr>
      <vt:lpstr>BL</vt:lpstr>
      <vt:lpstr>FC</vt:lpstr>
      <vt:lpstr>CS</vt:lpstr>
      <vt:lpstr>OC</vt:lpstr>
      <vt:lpstr>AT</vt:lpstr>
      <vt:lpstr>LN</vt:lpstr>
      <vt:lpstr>GC</vt:lpstr>
      <vt:lpstr>LR</vt:lpstr>
      <vt:lpstr>CL</vt:lpstr>
      <vt:lpstr>MR</vt:lpstr>
      <vt:lpstr>TR</vt:lpstr>
      <vt:lpstr>RD</vt:lpstr>
      <vt:lpstr>SF</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nombre de animal puedes encontrar que tenga estas dos letras?</dc:title>
  <dc:creator>Cuenta Microsoft</dc:creator>
  <cp:lastModifiedBy>Cuenta Microsoft</cp:lastModifiedBy>
  <cp:revision>5</cp:revision>
  <dcterms:created xsi:type="dcterms:W3CDTF">2023-02-19T20:31:49Z</dcterms:created>
  <dcterms:modified xsi:type="dcterms:W3CDTF">2023-05-20T16:13:07Z</dcterms:modified>
</cp:coreProperties>
</file>