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349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  <p:sldId id="337" r:id="rId29"/>
    <p:sldId id="338" r:id="rId30"/>
    <p:sldId id="339" r:id="rId31"/>
    <p:sldId id="340" r:id="rId32"/>
    <p:sldId id="341" r:id="rId33"/>
    <p:sldId id="342" r:id="rId34"/>
    <p:sldId id="343" r:id="rId35"/>
    <p:sldId id="344" r:id="rId36"/>
    <p:sldId id="345" r:id="rId37"/>
    <p:sldId id="346" r:id="rId38"/>
    <p:sldId id="347" r:id="rId39"/>
    <p:sldId id="348" r:id="rId40"/>
    <p:sldId id="351" r:id="rId41"/>
    <p:sldId id="350" r:id="rId42"/>
    <p:sldId id="352" r:id="rId43"/>
    <p:sldId id="353" r:id="rId44"/>
    <p:sldId id="354" r:id="rId45"/>
    <p:sldId id="355" r:id="rId46"/>
    <p:sldId id="356" r:id="rId47"/>
    <p:sldId id="357" r:id="rId48"/>
    <p:sldId id="358" r:id="rId49"/>
    <p:sldId id="359" r:id="rId50"/>
    <p:sldId id="360" r:id="rId51"/>
    <p:sldId id="361" r:id="rId52"/>
    <p:sldId id="362" r:id="rId53"/>
    <p:sldId id="363" r:id="rId54"/>
    <p:sldId id="364" r:id="rId55"/>
    <p:sldId id="365" r:id="rId56"/>
    <p:sldId id="366" r:id="rId57"/>
    <p:sldId id="367" r:id="rId58"/>
    <p:sldId id="368" r:id="rId59"/>
    <p:sldId id="369" r:id="rId60"/>
    <p:sldId id="370" r:id="rId61"/>
    <p:sldId id="371" r:id="rId62"/>
    <p:sldId id="372" r:id="rId63"/>
    <p:sldId id="380" r:id="rId64"/>
    <p:sldId id="381" r:id="rId65"/>
    <p:sldId id="382" r:id="rId66"/>
    <p:sldId id="383" r:id="rId67"/>
    <p:sldId id="384" r:id="rId68"/>
    <p:sldId id="373" r:id="rId69"/>
    <p:sldId id="374" r:id="rId70"/>
    <p:sldId id="375" r:id="rId71"/>
    <p:sldId id="376" r:id="rId72"/>
    <p:sldId id="377" r:id="rId73"/>
    <p:sldId id="378" r:id="rId74"/>
    <p:sldId id="379" r:id="rId75"/>
    <p:sldId id="386" r:id="rId76"/>
    <p:sldId id="385" r:id="rId77"/>
    <p:sldId id="387" r:id="rId78"/>
    <p:sldId id="388" r:id="rId79"/>
    <p:sldId id="389" r:id="rId80"/>
    <p:sldId id="390" r:id="rId81"/>
    <p:sldId id="407" r:id="rId82"/>
    <p:sldId id="391" r:id="rId83"/>
    <p:sldId id="392" r:id="rId84"/>
    <p:sldId id="393" r:id="rId85"/>
    <p:sldId id="394" r:id="rId86"/>
    <p:sldId id="395" r:id="rId87"/>
    <p:sldId id="396" r:id="rId88"/>
    <p:sldId id="397" r:id="rId89"/>
    <p:sldId id="398" r:id="rId90"/>
    <p:sldId id="399" r:id="rId91"/>
    <p:sldId id="400" r:id="rId92"/>
    <p:sldId id="401" r:id="rId93"/>
    <p:sldId id="402" r:id="rId94"/>
    <p:sldId id="403" r:id="rId95"/>
    <p:sldId id="404" r:id="rId96"/>
    <p:sldId id="405" r:id="rId97"/>
    <p:sldId id="406" r:id="rId98"/>
    <p:sldId id="408" r:id="rId99"/>
    <p:sldId id="409" r:id="rId100"/>
    <p:sldId id="410" r:id="rId101"/>
    <p:sldId id="411" r:id="rId102"/>
    <p:sldId id="412" r:id="rId103"/>
    <p:sldId id="413" r:id="rId104"/>
    <p:sldId id="414" r:id="rId105"/>
    <p:sldId id="415" r:id="rId106"/>
    <p:sldId id="416" r:id="rId107"/>
    <p:sldId id="417" r:id="rId108"/>
    <p:sldId id="418" r:id="rId109"/>
    <p:sldId id="419" r:id="rId110"/>
    <p:sldId id="420" r:id="rId111"/>
    <p:sldId id="421" r:id="rId112"/>
    <p:sldId id="422" r:id="rId113"/>
    <p:sldId id="423" r:id="rId114"/>
    <p:sldId id="424" r:id="rId115"/>
    <p:sldId id="425" r:id="rId116"/>
    <p:sldId id="426" r:id="rId117"/>
    <p:sldId id="427" r:id="rId118"/>
    <p:sldId id="428" r:id="rId119"/>
    <p:sldId id="429" r:id="rId120"/>
    <p:sldId id="430" r:id="rId121"/>
    <p:sldId id="431" r:id="rId122"/>
    <p:sldId id="432" r:id="rId123"/>
    <p:sldId id="433" r:id="rId124"/>
    <p:sldId id="434" r:id="rId125"/>
    <p:sldId id="435" r:id="rId126"/>
    <p:sldId id="436" r:id="rId127"/>
    <p:sldId id="437" r:id="rId128"/>
    <p:sldId id="438" r:id="rId129"/>
    <p:sldId id="439" r:id="rId130"/>
    <p:sldId id="440" r:id="rId131"/>
    <p:sldId id="441" r:id="rId132"/>
    <p:sldId id="442" r:id="rId133"/>
    <p:sldId id="444" r:id="rId134"/>
    <p:sldId id="443" r:id="rId135"/>
    <p:sldId id="445" r:id="rId136"/>
    <p:sldId id="446" r:id="rId137"/>
    <p:sldId id="447" r:id="rId138"/>
    <p:sldId id="448" r:id="rId139"/>
    <p:sldId id="449" r:id="rId140"/>
    <p:sldId id="450" r:id="rId141"/>
    <p:sldId id="451" r:id="rId142"/>
    <p:sldId id="452" r:id="rId143"/>
    <p:sldId id="453" r:id="rId144"/>
    <p:sldId id="454" r:id="rId145"/>
    <p:sldId id="455" r:id="rId146"/>
    <p:sldId id="456" r:id="rId147"/>
    <p:sldId id="457" r:id="rId148"/>
    <p:sldId id="458" r:id="rId149"/>
    <p:sldId id="459" r:id="rId150"/>
    <p:sldId id="466" r:id="rId151"/>
    <p:sldId id="460" r:id="rId152"/>
    <p:sldId id="461" r:id="rId153"/>
    <p:sldId id="462" r:id="rId154"/>
    <p:sldId id="463" r:id="rId155"/>
    <p:sldId id="464" r:id="rId156"/>
    <p:sldId id="465" r:id="rId15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viewProps" Target="viewProp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theme" Target="theme/theme1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661B-7529-4FDF-9018-351956DD90D1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44C7-0AB6-4013-A5E8-80EFD91955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54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661B-7529-4FDF-9018-351956DD90D1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44C7-0AB6-4013-A5E8-80EFD91955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797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661B-7529-4FDF-9018-351956DD90D1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44C7-0AB6-4013-A5E8-80EFD91955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937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661B-7529-4FDF-9018-351956DD90D1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44C7-0AB6-4013-A5E8-80EFD91955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835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661B-7529-4FDF-9018-351956DD90D1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44C7-0AB6-4013-A5E8-80EFD91955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7317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661B-7529-4FDF-9018-351956DD90D1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44C7-0AB6-4013-A5E8-80EFD91955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6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661B-7529-4FDF-9018-351956DD90D1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44C7-0AB6-4013-A5E8-80EFD91955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176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661B-7529-4FDF-9018-351956DD90D1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44C7-0AB6-4013-A5E8-80EFD91955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9872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661B-7529-4FDF-9018-351956DD90D1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44C7-0AB6-4013-A5E8-80EFD91955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9067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661B-7529-4FDF-9018-351956DD90D1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44C7-0AB6-4013-A5E8-80EFD91955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559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661B-7529-4FDF-9018-351956DD90D1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44C7-0AB6-4013-A5E8-80EFD91955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28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4661B-7529-4FDF-9018-351956DD90D1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144C7-0AB6-4013-A5E8-80EFD91955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970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9564" y="1518543"/>
            <a:ext cx="10515600" cy="3395505"/>
          </a:xfrm>
        </p:spPr>
        <p:txBody>
          <a:bodyPr>
            <a:normAutofit/>
          </a:bodyPr>
          <a:lstStyle/>
          <a:p>
            <a:pPr algn="ctr"/>
            <a:r>
              <a:rPr lang="es-ES" sz="7200" b="1" dirty="0" smtClean="0">
                <a:latin typeface="Arial Black" panose="020B0A04020102020204" pitchFamily="34" charset="0"/>
              </a:rPr>
              <a:t>EJERCICIOS CON PROFESIONES Y EMPLEOS</a:t>
            </a:r>
            <a:endParaRPr lang="es-ES" sz="7200" b="1" dirty="0">
              <a:latin typeface="Arial Black" panose="020B0A040201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4437529"/>
            <a:ext cx="2013278" cy="215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303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TUBERÍA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179024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err="1" smtClean="0"/>
              <a:t>Odont</a:t>
            </a:r>
            <a:r>
              <a:rPr lang="es-ES" sz="11500" dirty="0" smtClean="0"/>
              <a:t>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2043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Pdte.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48034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Prof.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27482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err="1" smtClean="0"/>
              <a:t>Psic</a:t>
            </a:r>
            <a:r>
              <a:rPr lang="es-ES" sz="11500" dirty="0" smtClean="0"/>
              <a:t>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23837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err="1" smtClean="0"/>
              <a:t>Psiq</a:t>
            </a:r>
            <a:r>
              <a:rPr lang="es-ES" sz="11500" dirty="0" smtClean="0"/>
              <a:t>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48005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err="1" smtClean="0"/>
              <a:t>Tnco</a:t>
            </a:r>
            <a:r>
              <a:rPr lang="es-ES" sz="11500" dirty="0" smtClean="0"/>
              <a:t>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05920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Trad.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02720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err="1" smtClean="0"/>
              <a:t>Vet</a:t>
            </a:r>
            <a:r>
              <a:rPr lang="es-ES" sz="11500" dirty="0" smtClean="0"/>
              <a:t>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70381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58655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5321" y="1042024"/>
            <a:ext cx="10515600" cy="339550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7200" b="1" dirty="0" smtClean="0"/>
              <a:t>¿A qué profesional acudirías para comprar estos objetos o solucionar estas situaciones?</a:t>
            </a:r>
            <a:endParaRPr lang="es-ES" sz="7200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4437529"/>
            <a:ext cx="2013278" cy="215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90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FLORES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795600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Necesito enviar un ramo de flores</a:t>
            </a:r>
            <a:endParaRPr lang="es-ES" sz="96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391256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Voy a comprar peras, manzanas y una sandía.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225366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11500" dirty="0" smtClean="0"/>
              <a:t>Se me ha gastado la colonia y el gel, voy a comprar más.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9960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Voy a comprarle tabaco a mi tía.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539005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Necesitamos más pan. </a:t>
            </a:r>
            <a:r>
              <a:rPr lang="es-ES" sz="11500" dirty="0" smtClean="0"/>
              <a:t>Voy a por tres barras.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393406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11500" dirty="0" smtClean="0"/>
              <a:t>Empieza el colegio y tengo que ir a comprar los libros de texto. 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608856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Voy a comprar el periódico de hoy.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988647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11500" dirty="0" smtClean="0"/>
              <a:t>Necesito 2kg de chorizos y 3kg de salchichas para hacer la comida. 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890359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11500" dirty="0" smtClean="0"/>
              <a:t>Se está saliendo el agua del fregadero y de la lavadora.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773043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Se ha ido la luz en toda la casa.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418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POLLO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354856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11500" dirty="0" smtClean="0"/>
              <a:t>Necesito que me hagan un armario y una mesa para el salón.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89720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11500" dirty="0" smtClean="0"/>
              <a:t>Aún no me ha llegado el paquete está tardando mucho.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06893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Me duele mucho la vejiga. 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536446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11500" dirty="0" smtClean="0"/>
              <a:t>Tengo las recetas en el bolso. Baja a por los medicamentos. 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275976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11500" dirty="0" smtClean="0"/>
              <a:t>Vamos debajo de casa a tomarnos un café y una </a:t>
            </a:r>
            <a:r>
              <a:rPr lang="es-ES" sz="11500" dirty="0" err="1" smtClean="0"/>
              <a:t>coca-cola</a:t>
            </a:r>
            <a:r>
              <a:rPr lang="es-ES" sz="11500" dirty="0" smtClean="0"/>
              <a:t>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680195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11500" dirty="0" smtClean="0"/>
              <a:t>Me dan palpitaciones muy fuertes en el corazón.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948619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11500" dirty="0" smtClean="0"/>
              <a:t>Tengo que arreglar este collar de oro o comprarme otro.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31299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11500" dirty="0" smtClean="0"/>
              <a:t>Se me acaba de quedar la llave de casa, metida y rota en la cerradura.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997189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11500" dirty="0" smtClean="0"/>
              <a:t>Tengo que ir a curarme la herida de la pierna.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48982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8000" dirty="0" smtClean="0"/>
              <a:t>Ha empezado a salir humo del capó del coche, tengo que llevarlo a arreglar.</a:t>
            </a:r>
            <a:endParaRPr lang="es-ES" sz="80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611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PIZARRA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220713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Autofit/>
          </a:bodyPr>
          <a:lstStyle/>
          <a:p>
            <a:pPr algn="ctr"/>
            <a:r>
              <a:rPr lang="es-ES" sz="8000" dirty="0" smtClean="0"/>
              <a:t>Tengo una boda importante la semana que viene y necesito que me hagan un traje.</a:t>
            </a:r>
            <a:endParaRPr lang="es-ES" sz="80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480049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11500" dirty="0" smtClean="0"/>
              <a:t>Me duele mucho una muela, creo que me la tienen que quitar.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475956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11500" dirty="0" smtClean="0"/>
              <a:t>Ya no veo bien con las gafas, tengo que ir a revisión. 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3435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121071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5321" y="1042024"/>
            <a:ext cx="10515600" cy="3395505"/>
          </a:xfrm>
        </p:spPr>
        <p:txBody>
          <a:bodyPr>
            <a:normAutofit/>
          </a:bodyPr>
          <a:lstStyle/>
          <a:p>
            <a:pPr algn="ctr"/>
            <a:r>
              <a:rPr lang="es-ES" sz="7200" b="1" dirty="0" smtClean="0"/>
              <a:t>¿A qué crees que se dedican las personas que trabajan en estas profesiones?</a:t>
            </a:r>
            <a:endParaRPr lang="es-ES" sz="7200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4437529"/>
            <a:ext cx="2013278" cy="215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468720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Científico de datos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640545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Estadístico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444023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Catedrático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761726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Asesor genético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223630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Actuario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455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HORNO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81346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Radioterapeuta 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722258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Desarrollador Web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946665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Optometrista 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959816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Redactor técnico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804031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Consejero vocacional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336002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Gerente de sostenibilidad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686885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Cartógrafo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74641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Procesador de texto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322558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err="1" smtClean="0"/>
              <a:t>Logista</a:t>
            </a:r>
            <a:r>
              <a:rPr lang="es-ES" sz="11500" dirty="0" smtClean="0"/>
              <a:t> 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534782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Taquígrafo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341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BROCHA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394654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Astrónomo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978656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Reclutador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43117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Guardián del clima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585228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Experto en inteligencia artificial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325774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Ufólogo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328666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Enólogo 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376149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Astrólogo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10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CONTRACTURAS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376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AUTOBÚS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529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PERRO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35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FREGONA</a:t>
            </a:r>
            <a:endParaRPr lang="es-ES" sz="80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256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5321" y="1042024"/>
            <a:ext cx="10515600" cy="3395505"/>
          </a:xfrm>
        </p:spPr>
        <p:txBody>
          <a:bodyPr>
            <a:normAutofit/>
          </a:bodyPr>
          <a:lstStyle/>
          <a:p>
            <a:pPr algn="ctr"/>
            <a:r>
              <a:rPr lang="es-ES" sz="7200" b="1" dirty="0" smtClean="0"/>
              <a:t>¿Qué profesión corresponde a estas palabras?</a:t>
            </a:r>
            <a:endParaRPr lang="es-ES" sz="7200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4437529"/>
            <a:ext cx="2013278" cy="215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3101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GOL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729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CANASTA</a:t>
            </a:r>
            <a:endParaRPr lang="es-ES" sz="80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237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RAQUETA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6589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DIAMANTES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6790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TARTA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385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CERVEZA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0835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PESCADILLA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9474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AVIÓN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3614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CEMENTO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8143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SECADOR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19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GUIÓN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0672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OJOS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8854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MANZANA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1629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TRICORNIO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7478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PISTOLA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9398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RECETA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3872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ENCHUFE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3486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EMPASTE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7060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BUZÓN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3930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LIBROS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6124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PLANOS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33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BASURA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1210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9507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5321" y="1042024"/>
            <a:ext cx="10515600" cy="3395505"/>
          </a:xfrm>
        </p:spPr>
        <p:txBody>
          <a:bodyPr>
            <a:normAutofit/>
          </a:bodyPr>
          <a:lstStyle/>
          <a:p>
            <a:pPr algn="ctr"/>
            <a:r>
              <a:rPr lang="es-ES" sz="7200" b="1" dirty="0" smtClean="0"/>
              <a:t>Di </a:t>
            </a:r>
            <a:r>
              <a:rPr lang="es-ES" sz="7200" b="1" u="sng" dirty="0" smtClean="0"/>
              <a:t>tres palabras </a:t>
            </a:r>
            <a:r>
              <a:rPr lang="es-ES" sz="7200" b="1" dirty="0" smtClean="0"/>
              <a:t>que tengan que ver con cada una de estas profesiones</a:t>
            </a:r>
            <a:endParaRPr lang="es-ES" sz="7200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4437529"/>
            <a:ext cx="2013278" cy="215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9210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CARPINTERO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4823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CERRAJERO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8959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MECÁNICO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1143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PESCADOR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3162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ALBAÑIL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879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FONTANERO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3445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COCINERO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9343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ESCRITOR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340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MANGUERA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58074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VENDEDOR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4759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BARRENDERO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487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PANADERO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16429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BARBERO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15008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PINTOR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51117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SASTRE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94154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PASTOR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47633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AGRICULTOR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81311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CARNICERO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67761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CAJERO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077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QUIRÓFANO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46981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VIGILANTE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16475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POLICÍA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03816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ABOGADO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15675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PROFESOR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1007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MÉDICO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88800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ARQUITECTO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12884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PERIODISTA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85928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PSICÓLOGO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00677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FARMACÉUTICO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19584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ENFERMERO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137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SARTÉN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87856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ELECTRICISTA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79020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CAMIONERO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9430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CAMARERO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99827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POLITICO 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2163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TAXISTA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43232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59009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5321" y="1042024"/>
            <a:ext cx="10515600" cy="3395505"/>
          </a:xfrm>
        </p:spPr>
        <p:txBody>
          <a:bodyPr>
            <a:normAutofit/>
          </a:bodyPr>
          <a:lstStyle/>
          <a:p>
            <a:pPr algn="ctr"/>
            <a:r>
              <a:rPr lang="es-ES" sz="7200" b="1" dirty="0" smtClean="0"/>
              <a:t>¿Sabrías decir a qué profesiones corresponden estas abreviaturas?</a:t>
            </a:r>
            <a:endParaRPr lang="es-ES" sz="7200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4437529"/>
            <a:ext cx="2013278" cy="215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41872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Abg.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16551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err="1" smtClean="0"/>
              <a:t>Adtvo</a:t>
            </a:r>
            <a:r>
              <a:rPr lang="es-ES" sz="11500" dirty="0" smtClean="0"/>
              <a:t>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60073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err="1" smtClean="0"/>
              <a:t>Alc</a:t>
            </a:r>
            <a:r>
              <a:rPr lang="es-ES" sz="11500" dirty="0" smtClean="0"/>
              <a:t>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53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TELA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06446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Almte.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04991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err="1" smtClean="0"/>
              <a:t>Anl</a:t>
            </a:r>
            <a:r>
              <a:rPr lang="es-ES" sz="11500" dirty="0" smtClean="0"/>
              <a:t>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83797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Arq.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59497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Ases.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10320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Biol.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08122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Cap.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84914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err="1" smtClean="0"/>
              <a:t>Cient</a:t>
            </a:r>
            <a:r>
              <a:rPr lang="es-ES" sz="11500" dirty="0" smtClean="0"/>
              <a:t>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57439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Comte.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29074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Comp.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76644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Coord.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135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JERINGUILLA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23761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Dir.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20602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Dr./Dra.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15415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Econ.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5149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err="1" smtClean="0"/>
              <a:t>Enf</a:t>
            </a:r>
            <a:r>
              <a:rPr lang="es-ES" sz="11500" dirty="0" smtClean="0"/>
              <a:t>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55242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err="1" smtClean="0"/>
              <a:t>Gte</a:t>
            </a:r>
            <a:r>
              <a:rPr lang="es-ES" sz="11500" dirty="0" smtClean="0"/>
              <a:t>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75460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Gral.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09586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Ing.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21653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err="1" smtClean="0"/>
              <a:t>Jz</a:t>
            </a:r>
            <a:r>
              <a:rPr lang="es-ES" sz="11500" dirty="0" smtClean="0"/>
              <a:t>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17120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smtClean="0"/>
              <a:t>Mtro.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47124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8495"/>
          </a:xfrm>
        </p:spPr>
        <p:txBody>
          <a:bodyPr>
            <a:normAutofit/>
          </a:bodyPr>
          <a:lstStyle/>
          <a:p>
            <a:pPr algn="ctr"/>
            <a:r>
              <a:rPr lang="es-ES" sz="11500" dirty="0" err="1" smtClean="0"/>
              <a:t>Not</a:t>
            </a:r>
            <a:r>
              <a:rPr lang="es-ES" sz="11500" dirty="0" smtClean="0"/>
              <a:t>.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63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3452</TotalTime>
  <Words>505</Words>
  <Application>Microsoft Office PowerPoint</Application>
  <PresentationFormat>Panorámica</PresentationFormat>
  <Paragraphs>152</Paragraphs>
  <Slides>156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156</vt:i4>
      </vt:variant>
    </vt:vector>
  </HeadingPairs>
  <TitlesOfParts>
    <vt:vector size="161" baseType="lpstr">
      <vt:lpstr>Arial</vt:lpstr>
      <vt:lpstr>Arial Black</vt:lpstr>
      <vt:lpstr>Calibri</vt:lpstr>
      <vt:lpstr>Calibri Light</vt:lpstr>
      <vt:lpstr>Tema de Office</vt:lpstr>
      <vt:lpstr>EJERCICIOS CON PROFESIONES Y EMPLEOS</vt:lpstr>
      <vt:lpstr>¿Qué profesión corresponde a estas palabras?</vt:lpstr>
      <vt:lpstr>GUIÓN</vt:lpstr>
      <vt:lpstr>BASURA</vt:lpstr>
      <vt:lpstr>MANGUERA</vt:lpstr>
      <vt:lpstr>QUIRÓFANO</vt:lpstr>
      <vt:lpstr>SARTÉN</vt:lpstr>
      <vt:lpstr>TELA</vt:lpstr>
      <vt:lpstr>JERINGUILLA</vt:lpstr>
      <vt:lpstr>TUBERÍA</vt:lpstr>
      <vt:lpstr>FLORES</vt:lpstr>
      <vt:lpstr>POLLO</vt:lpstr>
      <vt:lpstr>PIZARRA</vt:lpstr>
      <vt:lpstr>HORNO</vt:lpstr>
      <vt:lpstr>BROCHA</vt:lpstr>
      <vt:lpstr>CONTRACTURAS</vt:lpstr>
      <vt:lpstr>AUTOBÚS</vt:lpstr>
      <vt:lpstr>PERRO</vt:lpstr>
      <vt:lpstr>FREGONA</vt:lpstr>
      <vt:lpstr>GOL</vt:lpstr>
      <vt:lpstr>CANASTA</vt:lpstr>
      <vt:lpstr>RAQUETA</vt:lpstr>
      <vt:lpstr>DIAMANTES</vt:lpstr>
      <vt:lpstr>TARTA</vt:lpstr>
      <vt:lpstr>CERVEZA</vt:lpstr>
      <vt:lpstr>PESCADILLA</vt:lpstr>
      <vt:lpstr>AVIÓN</vt:lpstr>
      <vt:lpstr>CEMENTO</vt:lpstr>
      <vt:lpstr>SECADOR</vt:lpstr>
      <vt:lpstr>OJOS</vt:lpstr>
      <vt:lpstr>MANZANA</vt:lpstr>
      <vt:lpstr>TRICORNIO</vt:lpstr>
      <vt:lpstr>PISTOLA</vt:lpstr>
      <vt:lpstr>RECETA</vt:lpstr>
      <vt:lpstr>ENCHUFE</vt:lpstr>
      <vt:lpstr>EMPASTE</vt:lpstr>
      <vt:lpstr>BUZÓN</vt:lpstr>
      <vt:lpstr>LIBROS</vt:lpstr>
      <vt:lpstr>PLANOS</vt:lpstr>
      <vt:lpstr>Presentación de PowerPoint</vt:lpstr>
      <vt:lpstr>Di tres palabras que tengan que ver con cada una de estas profesiones</vt:lpstr>
      <vt:lpstr>CARPINTERO</vt:lpstr>
      <vt:lpstr>CERRAJERO</vt:lpstr>
      <vt:lpstr>MECÁNICO</vt:lpstr>
      <vt:lpstr>PESCADOR</vt:lpstr>
      <vt:lpstr>ALBAÑIL</vt:lpstr>
      <vt:lpstr>FONTANERO</vt:lpstr>
      <vt:lpstr>COCINERO</vt:lpstr>
      <vt:lpstr>ESCRITOR</vt:lpstr>
      <vt:lpstr>VENDEDOR</vt:lpstr>
      <vt:lpstr>BARRENDERO</vt:lpstr>
      <vt:lpstr>PANADERO</vt:lpstr>
      <vt:lpstr>BARBERO</vt:lpstr>
      <vt:lpstr>PINTOR</vt:lpstr>
      <vt:lpstr>SASTRE</vt:lpstr>
      <vt:lpstr>PASTOR</vt:lpstr>
      <vt:lpstr>AGRICULTOR</vt:lpstr>
      <vt:lpstr>CARNICERO</vt:lpstr>
      <vt:lpstr>CAJERO</vt:lpstr>
      <vt:lpstr>VIGILANTE</vt:lpstr>
      <vt:lpstr>POLICÍA</vt:lpstr>
      <vt:lpstr>ABOGADO</vt:lpstr>
      <vt:lpstr>PROFESOR</vt:lpstr>
      <vt:lpstr>MÉDICO</vt:lpstr>
      <vt:lpstr>ARQUITECTO</vt:lpstr>
      <vt:lpstr>PERIODISTA</vt:lpstr>
      <vt:lpstr>PSICÓLOGO</vt:lpstr>
      <vt:lpstr>FARMACÉUTICO</vt:lpstr>
      <vt:lpstr>ENFERMERO</vt:lpstr>
      <vt:lpstr>ELECTRICISTA</vt:lpstr>
      <vt:lpstr>CAMIONERO</vt:lpstr>
      <vt:lpstr>CAMARERO</vt:lpstr>
      <vt:lpstr>POLITICO </vt:lpstr>
      <vt:lpstr>TAXISTA</vt:lpstr>
      <vt:lpstr>Presentación de PowerPoint</vt:lpstr>
      <vt:lpstr>¿Sabrías decir a qué profesiones corresponden estas abreviaturas?</vt:lpstr>
      <vt:lpstr>Abg.</vt:lpstr>
      <vt:lpstr>Adtvo.</vt:lpstr>
      <vt:lpstr>Alc.</vt:lpstr>
      <vt:lpstr>Almte.</vt:lpstr>
      <vt:lpstr>Anl.</vt:lpstr>
      <vt:lpstr>Arq.</vt:lpstr>
      <vt:lpstr>Ases.</vt:lpstr>
      <vt:lpstr>Biol.</vt:lpstr>
      <vt:lpstr>Cap.</vt:lpstr>
      <vt:lpstr>Cient.</vt:lpstr>
      <vt:lpstr>Comte.</vt:lpstr>
      <vt:lpstr>Comp.</vt:lpstr>
      <vt:lpstr>Coord.</vt:lpstr>
      <vt:lpstr>Dir.</vt:lpstr>
      <vt:lpstr>Dr./Dra.</vt:lpstr>
      <vt:lpstr>Econ.</vt:lpstr>
      <vt:lpstr>Enf.</vt:lpstr>
      <vt:lpstr>Gte.</vt:lpstr>
      <vt:lpstr>Gral.</vt:lpstr>
      <vt:lpstr>Ing.</vt:lpstr>
      <vt:lpstr>Jz.</vt:lpstr>
      <vt:lpstr>Mtro.</vt:lpstr>
      <vt:lpstr>Not.</vt:lpstr>
      <vt:lpstr>Odont.</vt:lpstr>
      <vt:lpstr>Pdte.</vt:lpstr>
      <vt:lpstr>Prof.</vt:lpstr>
      <vt:lpstr>Psic.</vt:lpstr>
      <vt:lpstr>Psiq.</vt:lpstr>
      <vt:lpstr>Tnco.</vt:lpstr>
      <vt:lpstr>Trad.</vt:lpstr>
      <vt:lpstr>Vet.</vt:lpstr>
      <vt:lpstr>Presentación de PowerPoint</vt:lpstr>
      <vt:lpstr>¿A qué profesional acudirías para comprar estos objetos o solucionar estas situaciones?</vt:lpstr>
      <vt:lpstr>Necesito enviar un ramo de flores</vt:lpstr>
      <vt:lpstr>Voy a comprar peras, manzanas y una sandía.</vt:lpstr>
      <vt:lpstr>Se me ha gastado la colonia y el gel, voy a comprar más.</vt:lpstr>
      <vt:lpstr>Voy a comprarle tabaco a mi tía.</vt:lpstr>
      <vt:lpstr>Necesitamos más pan. Voy a por tres barras.</vt:lpstr>
      <vt:lpstr>Empieza el colegio y tengo que ir a comprar los libros de texto. </vt:lpstr>
      <vt:lpstr>Voy a comprar el periódico de hoy.</vt:lpstr>
      <vt:lpstr>Necesito 2kg de chorizos y 3kg de salchichas para hacer la comida. </vt:lpstr>
      <vt:lpstr>Se está saliendo el agua del fregadero y de la lavadora.</vt:lpstr>
      <vt:lpstr>Se ha ido la luz en toda la casa.</vt:lpstr>
      <vt:lpstr>Necesito que me hagan un armario y una mesa para el salón.</vt:lpstr>
      <vt:lpstr>Aún no me ha llegado el paquete está tardando mucho.</vt:lpstr>
      <vt:lpstr>Me duele mucho la vejiga. </vt:lpstr>
      <vt:lpstr>Tengo las recetas en el bolso. Baja a por los medicamentos. </vt:lpstr>
      <vt:lpstr>Vamos debajo de casa a tomarnos un café y una coca-cola.</vt:lpstr>
      <vt:lpstr>Me dan palpitaciones muy fuertes en el corazón.</vt:lpstr>
      <vt:lpstr>Tengo que arreglar este collar de oro o comprarme otro.</vt:lpstr>
      <vt:lpstr>Se me acaba de quedar la llave de casa, metida y rota en la cerradura.</vt:lpstr>
      <vt:lpstr>Tengo que ir a curarme la herida de la pierna.</vt:lpstr>
      <vt:lpstr>Ha empezado a salir humo del capó del coche, tengo que llevarlo a arreglar.</vt:lpstr>
      <vt:lpstr>Tengo una boda importante la semana que viene y necesito que me hagan un traje.</vt:lpstr>
      <vt:lpstr>Me duele mucho una muela, creo que me la tienen que quitar.</vt:lpstr>
      <vt:lpstr>Ya no veo bien con las gafas, tengo que ir a revisión. </vt:lpstr>
      <vt:lpstr>Presentación de PowerPoint</vt:lpstr>
      <vt:lpstr>¿A qué crees que se dedican las personas que trabajan en estas profesiones?</vt:lpstr>
      <vt:lpstr>Científico de datos</vt:lpstr>
      <vt:lpstr>Estadístico</vt:lpstr>
      <vt:lpstr>Catedrático</vt:lpstr>
      <vt:lpstr>Asesor genético</vt:lpstr>
      <vt:lpstr>Actuario</vt:lpstr>
      <vt:lpstr>Radioterapeuta </vt:lpstr>
      <vt:lpstr>Desarrollador Web</vt:lpstr>
      <vt:lpstr>Optometrista </vt:lpstr>
      <vt:lpstr>Redactor técnico</vt:lpstr>
      <vt:lpstr>Consejero vocacional</vt:lpstr>
      <vt:lpstr>Gerente de sostenibilidad</vt:lpstr>
      <vt:lpstr>Cartógrafo</vt:lpstr>
      <vt:lpstr>Procesador de texto</vt:lpstr>
      <vt:lpstr>Logista </vt:lpstr>
      <vt:lpstr>Taquígrafo</vt:lpstr>
      <vt:lpstr>Astrónomo</vt:lpstr>
      <vt:lpstr>Reclutador</vt:lpstr>
      <vt:lpstr>Guardián del clima</vt:lpstr>
      <vt:lpstr>Experto en inteligencia artificial</vt:lpstr>
      <vt:lpstr>Ufólogo</vt:lpstr>
      <vt:lpstr>Enólogo </vt:lpstr>
      <vt:lpstr>Astrólogo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Qué palabra tiene que ver con este conjunto</dc:title>
  <dc:creator>USUARIO</dc:creator>
  <cp:lastModifiedBy>USUARIO</cp:lastModifiedBy>
  <cp:revision>22</cp:revision>
  <dcterms:created xsi:type="dcterms:W3CDTF">2022-05-05T09:30:03Z</dcterms:created>
  <dcterms:modified xsi:type="dcterms:W3CDTF">2022-09-01T06:49:59Z</dcterms:modified>
</cp:coreProperties>
</file>