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49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51" r:id="rId41"/>
    <p:sldId id="350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1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69" r:id="rId60"/>
    <p:sldId id="370" r:id="rId61"/>
    <p:sldId id="371" r:id="rId62"/>
    <p:sldId id="372" r:id="rId63"/>
    <p:sldId id="380" r:id="rId64"/>
    <p:sldId id="381" r:id="rId65"/>
    <p:sldId id="382" r:id="rId66"/>
    <p:sldId id="383" r:id="rId67"/>
    <p:sldId id="384" r:id="rId68"/>
    <p:sldId id="373" r:id="rId69"/>
    <p:sldId id="374" r:id="rId70"/>
    <p:sldId id="375" r:id="rId71"/>
    <p:sldId id="376" r:id="rId72"/>
    <p:sldId id="377" r:id="rId73"/>
    <p:sldId id="378" r:id="rId74"/>
    <p:sldId id="379" r:id="rId75"/>
    <p:sldId id="386" r:id="rId76"/>
    <p:sldId id="385" r:id="rId77"/>
    <p:sldId id="387" r:id="rId78"/>
    <p:sldId id="388" r:id="rId79"/>
    <p:sldId id="389" r:id="rId80"/>
    <p:sldId id="390" r:id="rId81"/>
    <p:sldId id="407" r:id="rId82"/>
    <p:sldId id="391" r:id="rId83"/>
    <p:sldId id="392" r:id="rId84"/>
    <p:sldId id="393" r:id="rId85"/>
    <p:sldId id="394" r:id="rId86"/>
    <p:sldId id="395" r:id="rId87"/>
    <p:sldId id="396" r:id="rId88"/>
    <p:sldId id="397" r:id="rId89"/>
    <p:sldId id="398" r:id="rId90"/>
    <p:sldId id="399" r:id="rId91"/>
    <p:sldId id="400" r:id="rId92"/>
    <p:sldId id="401" r:id="rId93"/>
    <p:sldId id="402" r:id="rId94"/>
    <p:sldId id="403" r:id="rId95"/>
    <p:sldId id="404" r:id="rId96"/>
    <p:sldId id="405" r:id="rId97"/>
    <p:sldId id="406" r:id="rId98"/>
    <p:sldId id="408" r:id="rId99"/>
    <p:sldId id="409" r:id="rId100"/>
    <p:sldId id="410" r:id="rId101"/>
    <p:sldId id="411" r:id="rId102"/>
    <p:sldId id="412" r:id="rId103"/>
    <p:sldId id="413" r:id="rId104"/>
    <p:sldId id="414" r:id="rId105"/>
    <p:sldId id="415" r:id="rId106"/>
    <p:sldId id="416" r:id="rId107"/>
    <p:sldId id="417" r:id="rId108"/>
    <p:sldId id="418" r:id="rId109"/>
    <p:sldId id="419" r:id="rId110"/>
    <p:sldId id="420" r:id="rId111"/>
    <p:sldId id="421" r:id="rId112"/>
    <p:sldId id="422" r:id="rId113"/>
    <p:sldId id="423" r:id="rId114"/>
    <p:sldId id="424" r:id="rId115"/>
    <p:sldId id="425" r:id="rId116"/>
    <p:sldId id="426" r:id="rId117"/>
    <p:sldId id="427" r:id="rId118"/>
    <p:sldId id="428" r:id="rId119"/>
    <p:sldId id="429" r:id="rId120"/>
    <p:sldId id="430" r:id="rId121"/>
    <p:sldId id="431" r:id="rId122"/>
    <p:sldId id="432" r:id="rId123"/>
    <p:sldId id="433" r:id="rId124"/>
    <p:sldId id="434" r:id="rId125"/>
    <p:sldId id="435" r:id="rId126"/>
    <p:sldId id="436" r:id="rId127"/>
    <p:sldId id="437" r:id="rId128"/>
    <p:sldId id="438" r:id="rId129"/>
    <p:sldId id="439" r:id="rId130"/>
    <p:sldId id="440" r:id="rId131"/>
    <p:sldId id="441" r:id="rId132"/>
    <p:sldId id="442" r:id="rId133"/>
    <p:sldId id="444" r:id="rId134"/>
    <p:sldId id="443" r:id="rId135"/>
    <p:sldId id="445" r:id="rId136"/>
    <p:sldId id="446" r:id="rId137"/>
    <p:sldId id="447" r:id="rId138"/>
    <p:sldId id="448" r:id="rId139"/>
    <p:sldId id="449" r:id="rId140"/>
    <p:sldId id="450" r:id="rId141"/>
    <p:sldId id="451" r:id="rId142"/>
    <p:sldId id="452" r:id="rId143"/>
    <p:sldId id="453" r:id="rId144"/>
    <p:sldId id="454" r:id="rId145"/>
    <p:sldId id="455" r:id="rId146"/>
    <p:sldId id="456" r:id="rId147"/>
    <p:sldId id="457" r:id="rId148"/>
    <p:sldId id="458" r:id="rId149"/>
    <p:sldId id="459" r:id="rId150"/>
    <p:sldId id="466" r:id="rId151"/>
    <p:sldId id="460" r:id="rId152"/>
    <p:sldId id="461" r:id="rId153"/>
    <p:sldId id="462" r:id="rId154"/>
    <p:sldId id="463" r:id="rId155"/>
    <p:sldId id="464" r:id="rId156"/>
    <p:sldId id="465" r:id="rId15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4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797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37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35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31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76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87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06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59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8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4661B-7529-4FDF-9018-351956DD90D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44C7-0AB6-4013-A5E8-80EFD9195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70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9564" y="1518543"/>
            <a:ext cx="10515600" cy="3395505"/>
          </a:xfrm>
        </p:spPr>
        <p:txBody>
          <a:bodyPr>
            <a:normAutofit/>
          </a:bodyPr>
          <a:lstStyle/>
          <a:p>
            <a:pPr algn="ctr"/>
            <a:r>
              <a:rPr lang="es-ES" sz="7200" b="1" dirty="0" smtClean="0">
                <a:latin typeface="Arial Black" panose="020B0A04020102020204" pitchFamily="34" charset="0"/>
              </a:rPr>
              <a:t>EJERCICIOS CON PROFESIONES Y EMPLEOS</a:t>
            </a:r>
            <a:endParaRPr lang="es-ES" sz="7200" b="1" dirty="0">
              <a:latin typeface="Arial Black" panose="020B0A040201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03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TUBERÍA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7902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Odont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043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Pdte.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8034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Prof.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7482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Psic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383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Psiq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8005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Tnco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592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Trad.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2720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Vet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0381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8655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042024"/>
            <a:ext cx="10515600" cy="339550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7200" b="1" dirty="0" smtClean="0"/>
              <a:t>¿A qué profesional acudirías para comprar estos objetos o solucionar estas situaciones?</a:t>
            </a:r>
            <a:endParaRPr lang="es-ES" sz="72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FLORES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9560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Necesito enviar un ramo de flores</a:t>
            </a:r>
            <a:endParaRPr lang="es-ES" sz="96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39125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Voy a comprar peras, manzanas y una sandía.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2536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Se me ha gastado la colonia y el gel, voy a comprar más.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9960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Voy a comprarle tabaco a mi tía.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3900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Necesitamos más pan. </a:t>
            </a:r>
            <a:r>
              <a:rPr lang="es-ES" sz="11500" dirty="0" smtClean="0"/>
              <a:t>Voy a por tres barras.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39340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Empieza el colegio y tengo que ir a comprar los libros de texto.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0885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Voy a comprar el periódico de hoy.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98864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Necesito 2kg de chorizos y 3kg de salchichas para hacer la comida.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903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Se está saliendo el agua del fregadero y de la lavadora.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77304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Se ha ido la luz en toda la casa.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POLLO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5485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Necesito que me hagan un armario y una mesa para el salón.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8972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Aún no me ha llegado el paquete está tardando mucho.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6893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Me duele mucho la vejiga.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53644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Tengo las recetas en el bolso. Baja a por los medicamentos.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27597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Vamos debajo de casa a tomarnos un café y una </a:t>
            </a:r>
            <a:r>
              <a:rPr lang="es-ES" sz="11500" dirty="0" err="1" smtClean="0"/>
              <a:t>coca-cola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8019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Me dan palpitaciones muy fuertes en el corazón.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4861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Tengo que arreglar este collar de oro o comprarme otro.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129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Se me acaba de quedar la llave de casa, metida y rota en la cerradura.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9718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Tengo que ir a curarme la herida de la pierna.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8982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8000" dirty="0" smtClean="0"/>
              <a:t>Ha empezado a salir humo del capó del coche, tengo que llevarlo a arreglar.</a:t>
            </a:r>
            <a:endParaRPr lang="es-ES" sz="8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11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PIZARRA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2071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Autofit/>
          </a:bodyPr>
          <a:lstStyle/>
          <a:p>
            <a:pPr algn="ctr"/>
            <a:r>
              <a:rPr lang="es-ES" sz="8000" dirty="0" smtClean="0"/>
              <a:t>Tengo una boda importante la semana que viene y necesito que me hagan un traje.</a:t>
            </a:r>
            <a:endParaRPr lang="es-ES" sz="8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8004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Me duele mucho una muela, creo que me la tienen que quitar.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7595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1500" dirty="0" smtClean="0"/>
              <a:t>Ya no veo bien con las gafas, tengo que ir a revisión.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343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2107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042024"/>
            <a:ext cx="10515600" cy="3395505"/>
          </a:xfrm>
        </p:spPr>
        <p:txBody>
          <a:bodyPr>
            <a:normAutofit/>
          </a:bodyPr>
          <a:lstStyle/>
          <a:p>
            <a:pPr algn="ctr"/>
            <a:r>
              <a:rPr lang="es-ES" sz="7200" b="1" dirty="0" smtClean="0"/>
              <a:t>¿A qué crees que se dedican las personas que trabajan en estas profesiones?</a:t>
            </a:r>
            <a:endParaRPr lang="es-ES" sz="72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46872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Científico de datos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40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Estadístico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4402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Catedrático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6172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Asesor genético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2363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Actuario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55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HORNO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134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Radioterapeuta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72225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Desarrollador Web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4666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Optometrista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5981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Redactor técnico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0403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Consejero vocacional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3600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Gerente de sostenibilidad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8688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Cartógrafo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464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Procesador de texto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2255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Logista</a:t>
            </a:r>
            <a:r>
              <a:rPr lang="es-ES" sz="11500" dirty="0" smtClean="0"/>
              <a:t>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53478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Taquígrafo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41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BROCHA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9465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Astrónomo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7865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Reclutador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311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Guardián del clima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8522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Experto en inteligencia artificial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2577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Ufólogo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2866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Enólogo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614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Astrólogo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0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CONTRACTURAS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76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AUTOBÚS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29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PERRO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5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FREGONA</a:t>
            </a:r>
            <a:endParaRPr lang="es-ES" sz="8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5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042024"/>
            <a:ext cx="10515600" cy="3395505"/>
          </a:xfrm>
        </p:spPr>
        <p:txBody>
          <a:bodyPr>
            <a:normAutofit/>
          </a:bodyPr>
          <a:lstStyle/>
          <a:p>
            <a:pPr algn="ctr"/>
            <a:r>
              <a:rPr lang="es-ES" sz="7200" b="1" dirty="0" smtClean="0"/>
              <a:t>¿Qué profesión corresponde a estas palabras?</a:t>
            </a:r>
            <a:endParaRPr lang="es-ES" sz="72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10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GOL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72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CANASTA</a:t>
            </a:r>
            <a:endParaRPr lang="es-ES" sz="8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23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RAQUETA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58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DIAMANTES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79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TARTA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38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CERVEZA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083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PESCADILLA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47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AVIÓN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361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CEMENTO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14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SECADOR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GUIÓN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67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OJOS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85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MANZANA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1629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TRICORNIO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47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PISTOLA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398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RECETA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3872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ENCHUFE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48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EMPASTE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706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BUZÓN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393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LIBROS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124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PLANOS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BASURA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210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507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042024"/>
            <a:ext cx="10515600" cy="3395505"/>
          </a:xfrm>
        </p:spPr>
        <p:txBody>
          <a:bodyPr>
            <a:normAutofit/>
          </a:bodyPr>
          <a:lstStyle/>
          <a:p>
            <a:pPr algn="ctr"/>
            <a:r>
              <a:rPr lang="es-ES" sz="7200" b="1" dirty="0" smtClean="0"/>
              <a:t>Di </a:t>
            </a:r>
            <a:r>
              <a:rPr lang="es-ES" sz="7200" b="1" u="sng" dirty="0" smtClean="0"/>
              <a:t>tres palabras </a:t>
            </a:r>
            <a:r>
              <a:rPr lang="es-ES" sz="7200" b="1" dirty="0" smtClean="0"/>
              <a:t>que tengan que ver con cada una de estas profesiones</a:t>
            </a:r>
            <a:endParaRPr lang="es-ES" sz="72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210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CARPINTERO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823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CERRAJERO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8959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MECÁNICO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14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PESCADOR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162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ALBAÑIL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7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FONTANERO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3445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COCINERO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9343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ESCRITOR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4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MANGUERA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807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VENDEDOR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75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BARRENDERO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487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PANADERO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642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BARBERO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500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PINTOR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111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SASTRE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415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PASTOR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763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AGRICULTOR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131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CARNICERO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6776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CAJERO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07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QUIRÓFANO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698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VIGILANTE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647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POLICÍA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0381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ABOGADO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567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PROFESOR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100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MÉDICO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880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ARQUITECTO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288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PERIODISTA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592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PSICÓLOGO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067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FARMACÉUTICO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958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ENFERMERO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13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SARTÉN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87856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ELECTRICISTA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7902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CAMIONERO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43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CAMARERO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9982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POLITICO 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163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TAXISTA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323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5900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042024"/>
            <a:ext cx="10515600" cy="3395505"/>
          </a:xfrm>
        </p:spPr>
        <p:txBody>
          <a:bodyPr>
            <a:normAutofit/>
          </a:bodyPr>
          <a:lstStyle/>
          <a:p>
            <a:pPr algn="ctr"/>
            <a:r>
              <a:rPr lang="es-ES" sz="7200" b="1" dirty="0" smtClean="0"/>
              <a:t>¿Sabrías decir a qué profesiones corresponden estas abreviaturas?</a:t>
            </a:r>
            <a:endParaRPr lang="es-ES" sz="72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187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Abg.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6551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Adtvo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007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Alc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3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TELA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06446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Almte.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499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Anl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8379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Arq.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949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Ases.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0320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Biol.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812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Cap.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491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Cient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57439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Comte.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9074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Comp.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6644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Coord.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3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JERINGUILLA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3761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Dir.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0602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Dr./Dra.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5415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Econ.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149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Enf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55242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Gte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5460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Gral.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9586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Ing.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1653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Jz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17120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smtClean="0"/>
              <a:t>Mtro.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7124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8495"/>
          </a:xfrm>
        </p:spPr>
        <p:txBody>
          <a:bodyPr>
            <a:normAutofit/>
          </a:bodyPr>
          <a:lstStyle/>
          <a:p>
            <a:pPr algn="ctr"/>
            <a:r>
              <a:rPr lang="es-ES" sz="11500" dirty="0" err="1" smtClean="0"/>
              <a:t>Not</a:t>
            </a:r>
            <a:r>
              <a:rPr lang="es-ES" sz="11500" dirty="0" smtClean="0"/>
              <a:t>.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3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</TotalTime>
  <Words>505</Words>
  <Application>Microsoft Office PowerPoint</Application>
  <PresentationFormat>Panorámica</PresentationFormat>
  <Paragraphs>152</Paragraphs>
  <Slides>156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156</vt:i4>
      </vt:variant>
    </vt:vector>
  </HeadingPairs>
  <TitlesOfParts>
    <vt:vector size="161" baseType="lpstr">
      <vt:lpstr>Arial</vt:lpstr>
      <vt:lpstr>Arial Black</vt:lpstr>
      <vt:lpstr>Calibri</vt:lpstr>
      <vt:lpstr>Calibri Light</vt:lpstr>
      <vt:lpstr>Tema de Office</vt:lpstr>
      <vt:lpstr>EJERCICIOS CON PROFESIONES Y EMPLEOS</vt:lpstr>
      <vt:lpstr>¿Qué profesión corresponde a estas palabras?</vt:lpstr>
      <vt:lpstr>GUIÓN</vt:lpstr>
      <vt:lpstr>BASURA</vt:lpstr>
      <vt:lpstr>MANGUERA</vt:lpstr>
      <vt:lpstr>QUIRÓFANO</vt:lpstr>
      <vt:lpstr>SARTÉN</vt:lpstr>
      <vt:lpstr>TELA</vt:lpstr>
      <vt:lpstr>JERINGUILLA</vt:lpstr>
      <vt:lpstr>TUBERÍA</vt:lpstr>
      <vt:lpstr>FLORES</vt:lpstr>
      <vt:lpstr>POLLO</vt:lpstr>
      <vt:lpstr>PIZARRA</vt:lpstr>
      <vt:lpstr>HORNO</vt:lpstr>
      <vt:lpstr>BROCHA</vt:lpstr>
      <vt:lpstr>CONTRACTURAS</vt:lpstr>
      <vt:lpstr>AUTOBÚS</vt:lpstr>
      <vt:lpstr>PERRO</vt:lpstr>
      <vt:lpstr>FREGONA</vt:lpstr>
      <vt:lpstr>GOL</vt:lpstr>
      <vt:lpstr>CANASTA</vt:lpstr>
      <vt:lpstr>RAQUETA</vt:lpstr>
      <vt:lpstr>DIAMANTES</vt:lpstr>
      <vt:lpstr>TARTA</vt:lpstr>
      <vt:lpstr>CERVEZA</vt:lpstr>
      <vt:lpstr>PESCADILLA</vt:lpstr>
      <vt:lpstr>AVIÓN</vt:lpstr>
      <vt:lpstr>CEMENTO</vt:lpstr>
      <vt:lpstr>SECADOR</vt:lpstr>
      <vt:lpstr>OJOS</vt:lpstr>
      <vt:lpstr>MANZANA</vt:lpstr>
      <vt:lpstr>TRICORNIO</vt:lpstr>
      <vt:lpstr>PISTOLA</vt:lpstr>
      <vt:lpstr>RECETA</vt:lpstr>
      <vt:lpstr>ENCHUFE</vt:lpstr>
      <vt:lpstr>EMPASTE</vt:lpstr>
      <vt:lpstr>BUZÓN</vt:lpstr>
      <vt:lpstr>LIBROS</vt:lpstr>
      <vt:lpstr>PLANOS</vt:lpstr>
      <vt:lpstr>Presentación de PowerPoint</vt:lpstr>
      <vt:lpstr>Di tres palabras que tengan que ver con cada una de estas profesiones</vt:lpstr>
      <vt:lpstr>CARPINTERO</vt:lpstr>
      <vt:lpstr>CERRAJERO</vt:lpstr>
      <vt:lpstr>MECÁNICO</vt:lpstr>
      <vt:lpstr>PESCADOR</vt:lpstr>
      <vt:lpstr>ALBAÑIL</vt:lpstr>
      <vt:lpstr>FONTANERO</vt:lpstr>
      <vt:lpstr>COCINERO</vt:lpstr>
      <vt:lpstr>ESCRITOR</vt:lpstr>
      <vt:lpstr>VENDEDOR</vt:lpstr>
      <vt:lpstr>BARRENDERO</vt:lpstr>
      <vt:lpstr>PANADERO</vt:lpstr>
      <vt:lpstr>BARBERO</vt:lpstr>
      <vt:lpstr>PINTOR</vt:lpstr>
      <vt:lpstr>SASTRE</vt:lpstr>
      <vt:lpstr>PASTOR</vt:lpstr>
      <vt:lpstr>AGRICULTOR</vt:lpstr>
      <vt:lpstr>CARNICERO</vt:lpstr>
      <vt:lpstr>CAJERO</vt:lpstr>
      <vt:lpstr>VIGILANTE</vt:lpstr>
      <vt:lpstr>POLICÍA</vt:lpstr>
      <vt:lpstr>ABOGADO</vt:lpstr>
      <vt:lpstr>PROFESOR</vt:lpstr>
      <vt:lpstr>MÉDICO</vt:lpstr>
      <vt:lpstr>ARQUITECTO</vt:lpstr>
      <vt:lpstr>PERIODISTA</vt:lpstr>
      <vt:lpstr>PSICÓLOGO</vt:lpstr>
      <vt:lpstr>FARMACÉUTICO</vt:lpstr>
      <vt:lpstr>ENFERMERO</vt:lpstr>
      <vt:lpstr>ELECTRICISTA</vt:lpstr>
      <vt:lpstr>CAMIONERO</vt:lpstr>
      <vt:lpstr>CAMARERO</vt:lpstr>
      <vt:lpstr>POLITICO </vt:lpstr>
      <vt:lpstr>TAXISTA</vt:lpstr>
      <vt:lpstr>Presentación de PowerPoint</vt:lpstr>
      <vt:lpstr>¿Sabrías decir a qué profesiones corresponden estas abreviaturas?</vt:lpstr>
      <vt:lpstr>Abg.</vt:lpstr>
      <vt:lpstr>Adtvo.</vt:lpstr>
      <vt:lpstr>Alc.</vt:lpstr>
      <vt:lpstr>Almte.</vt:lpstr>
      <vt:lpstr>Anl.</vt:lpstr>
      <vt:lpstr>Arq.</vt:lpstr>
      <vt:lpstr>Ases.</vt:lpstr>
      <vt:lpstr>Biol.</vt:lpstr>
      <vt:lpstr>Cap.</vt:lpstr>
      <vt:lpstr>Cient.</vt:lpstr>
      <vt:lpstr>Comte.</vt:lpstr>
      <vt:lpstr>Comp.</vt:lpstr>
      <vt:lpstr>Coord.</vt:lpstr>
      <vt:lpstr>Dir.</vt:lpstr>
      <vt:lpstr>Dr./Dra.</vt:lpstr>
      <vt:lpstr>Econ.</vt:lpstr>
      <vt:lpstr>Enf.</vt:lpstr>
      <vt:lpstr>Gte.</vt:lpstr>
      <vt:lpstr>Gral.</vt:lpstr>
      <vt:lpstr>Ing.</vt:lpstr>
      <vt:lpstr>Jz.</vt:lpstr>
      <vt:lpstr>Mtro.</vt:lpstr>
      <vt:lpstr>Not.</vt:lpstr>
      <vt:lpstr>Odont.</vt:lpstr>
      <vt:lpstr>Pdte.</vt:lpstr>
      <vt:lpstr>Prof.</vt:lpstr>
      <vt:lpstr>Psic.</vt:lpstr>
      <vt:lpstr>Psiq.</vt:lpstr>
      <vt:lpstr>Tnco.</vt:lpstr>
      <vt:lpstr>Trad.</vt:lpstr>
      <vt:lpstr>Vet.</vt:lpstr>
      <vt:lpstr>Presentación de PowerPoint</vt:lpstr>
      <vt:lpstr>¿A qué profesional acudirías para comprar estos objetos o solucionar estas situaciones?</vt:lpstr>
      <vt:lpstr>Necesito enviar un ramo de flores</vt:lpstr>
      <vt:lpstr>Voy a comprar peras, manzanas y una sandía.</vt:lpstr>
      <vt:lpstr>Se me ha gastado la colonia y el gel, voy a comprar más.</vt:lpstr>
      <vt:lpstr>Voy a comprarle tabaco a mi tía.</vt:lpstr>
      <vt:lpstr>Necesitamos más pan. Voy a por tres barras.</vt:lpstr>
      <vt:lpstr>Empieza el colegio y tengo que ir a comprar los libros de texto. </vt:lpstr>
      <vt:lpstr>Voy a comprar el periódico de hoy.</vt:lpstr>
      <vt:lpstr>Necesito 2kg de chorizos y 3kg de salchichas para hacer la comida. </vt:lpstr>
      <vt:lpstr>Se está saliendo el agua del fregadero y de la lavadora.</vt:lpstr>
      <vt:lpstr>Se ha ido la luz en toda la casa.</vt:lpstr>
      <vt:lpstr>Necesito que me hagan un armario y una mesa para el salón.</vt:lpstr>
      <vt:lpstr>Aún no me ha llegado el paquete está tardando mucho.</vt:lpstr>
      <vt:lpstr>Me duele mucho la vejiga. </vt:lpstr>
      <vt:lpstr>Tengo las recetas en el bolso. Baja a por los medicamentos. </vt:lpstr>
      <vt:lpstr>Vamos debajo de casa a tomarnos un café y una coca-cola.</vt:lpstr>
      <vt:lpstr>Me dan palpitaciones muy fuertes en el corazón.</vt:lpstr>
      <vt:lpstr>Tengo que arreglar este collar de oro o comprarme otro.</vt:lpstr>
      <vt:lpstr>Se me acaba de quedar la llave de casa, metida y rota en la cerradura.</vt:lpstr>
      <vt:lpstr>Tengo que ir a curarme la herida de la pierna.</vt:lpstr>
      <vt:lpstr>Ha empezado a salir humo del capó del coche, tengo que llevarlo a arreglar.</vt:lpstr>
      <vt:lpstr>Tengo una boda importante la semana que viene y necesito que me hagan un traje.</vt:lpstr>
      <vt:lpstr>Me duele mucho una muela, creo que me la tienen que quitar.</vt:lpstr>
      <vt:lpstr>Ya no veo bien con las gafas, tengo que ir a revisión. </vt:lpstr>
      <vt:lpstr>Presentación de PowerPoint</vt:lpstr>
      <vt:lpstr>¿A qué crees que se dedican las personas que trabajan en estas profesiones?</vt:lpstr>
      <vt:lpstr>Científico de datos</vt:lpstr>
      <vt:lpstr>Estadístico</vt:lpstr>
      <vt:lpstr>Catedrático</vt:lpstr>
      <vt:lpstr>Asesor genético</vt:lpstr>
      <vt:lpstr>Actuario</vt:lpstr>
      <vt:lpstr>Radioterapeuta </vt:lpstr>
      <vt:lpstr>Desarrollador Web</vt:lpstr>
      <vt:lpstr>Optometrista </vt:lpstr>
      <vt:lpstr>Redactor técnico</vt:lpstr>
      <vt:lpstr>Consejero vocacional</vt:lpstr>
      <vt:lpstr>Gerente de sostenibilidad</vt:lpstr>
      <vt:lpstr>Cartógrafo</vt:lpstr>
      <vt:lpstr>Procesador de texto</vt:lpstr>
      <vt:lpstr>Logista </vt:lpstr>
      <vt:lpstr>Taquígrafo</vt:lpstr>
      <vt:lpstr>Astrónomo</vt:lpstr>
      <vt:lpstr>Reclutador</vt:lpstr>
      <vt:lpstr>Guardián del clima</vt:lpstr>
      <vt:lpstr>Experto en inteligencia artificial</vt:lpstr>
      <vt:lpstr>Ufólogo</vt:lpstr>
      <vt:lpstr>Enólogo </vt:lpstr>
      <vt:lpstr>Astrólogo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Qué palabra tiene que ver con este conjunto</dc:title>
  <dc:creator>USUARIO</dc:creator>
  <cp:lastModifiedBy>USUARIO</cp:lastModifiedBy>
  <cp:revision>22</cp:revision>
  <dcterms:created xsi:type="dcterms:W3CDTF">2022-05-05T09:30:03Z</dcterms:created>
  <dcterms:modified xsi:type="dcterms:W3CDTF">2022-09-01T06:49:59Z</dcterms:modified>
</cp:coreProperties>
</file>