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179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13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02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6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16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89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6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51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27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90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81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DEE0-8B7F-43CF-B664-3E527EF9D8D0}" type="datetimeFigureOut">
              <a:rPr lang="es-ES" smtClean="0"/>
              <a:t>07/06/2022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F4D9-86E7-4198-A7F3-0B054909F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23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48866"/>
            <a:ext cx="9144000" cy="1917051"/>
          </a:xfrm>
        </p:spPr>
        <p:txBody>
          <a:bodyPr>
            <a:noAutofit/>
          </a:bodyPr>
          <a:lstStyle/>
          <a:p>
            <a:r>
              <a:rPr lang="es-ES" sz="6600" b="1" i="1" dirty="0" smtClean="0"/>
              <a:t>“Tenéis </a:t>
            </a:r>
            <a:r>
              <a:rPr lang="es-ES" sz="6600" b="1" i="1" dirty="0" smtClean="0"/>
              <a:t>que vender estos </a:t>
            </a:r>
            <a:r>
              <a:rPr lang="es-ES" sz="6600" b="1" i="1" dirty="0" smtClean="0"/>
              <a:t>objetos”</a:t>
            </a:r>
            <a:endParaRPr lang="es-ES" sz="6600" b="1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611" y="3602037"/>
            <a:ext cx="10805375" cy="2463911"/>
          </a:xfrm>
        </p:spPr>
        <p:txBody>
          <a:bodyPr>
            <a:normAutofit/>
          </a:bodyPr>
          <a:lstStyle/>
          <a:p>
            <a:r>
              <a:rPr lang="es-ES" dirty="0" smtClean="0"/>
              <a:t>A cada persona del grupo se le asignará una imagen de un objeto “extraño” que tendrán que vender al resto de compañeros. </a:t>
            </a:r>
          </a:p>
          <a:p>
            <a:r>
              <a:rPr lang="es-ES" dirty="0" smtClean="0"/>
              <a:t>Además, podéis decirle a cada persona que apunte una nota sobre la “actuación” del resto y calcular al final quién lo ha hecho mejor.</a:t>
            </a:r>
          </a:p>
          <a:p>
            <a:r>
              <a:rPr lang="es-ES" dirty="0" smtClean="0"/>
              <a:t>Si queréis que la actividad sea un poco más compleja y controlada, podéis poner límite de tiempo para que expresen su venta (uno o dos minutos).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295280" y="5864517"/>
            <a:ext cx="857659" cy="8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5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059" t="32267" r="45877" b="15255"/>
          <a:stretch/>
        </p:blipFill>
        <p:spPr>
          <a:xfrm>
            <a:off x="2451652" y="1073426"/>
            <a:ext cx="6756742" cy="56853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COLUMPIO PARA GALLINAS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0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513" t="37960" r="67756" b="23738"/>
          <a:stretch/>
        </p:blipFill>
        <p:spPr>
          <a:xfrm>
            <a:off x="2887481" y="1082783"/>
            <a:ext cx="5689849" cy="563812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MINIGOLF PARA EL BAÑO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8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099" t="31874" r="36077" b="17384"/>
          <a:stretch/>
        </p:blipFill>
        <p:spPr>
          <a:xfrm>
            <a:off x="3026535" y="1080518"/>
            <a:ext cx="5050958" cy="537179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CÁRCEL PARA MÓVILES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4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47" t="33407" r="53992" b="13353"/>
          <a:stretch/>
        </p:blipFill>
        <p:spPr>
          <a:xfrm>
            <a:off x="2940862" y="1173130"/>
            <a:ext cx="5469041" cy="54822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SANWICHERA TRANSPARENTE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0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181" t="35090" r="50593" b="22555"/>
          <a:stretch/>
        </p:blipFill>
        <p:spPr>
          <a:xfrm>
            <a:off x="1563757" y="1057561"/>
            <a:ext cx="8680174" cy="555266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PASTA DE DIENTES CON DOS SALIDAS</a:t>
            </a:r>
            <a:endParaRPr lang="es-ES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0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454" t="24252" r="51083" b="13377"/>
          <a:stretch/>
        </p:blipFill>
        <p:spPr>
          <a:xfrm>
            <a:off x="3000777" y="824248"/>
            <a:ext cx="5825171" cy="56021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06900" y="239473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QUITADOR DE PELOS AL CEPILLO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0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s 7 productos más raros de la Teletienda | Life - ComputerHo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07" y="1352281"/>
            <a:ext cx="9243420" cy="521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PORTASANDÍAS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442" t="20378" r="51518" b="13127"/>
          <a:stretch/>
        </p:blipFill>
        <p:spPr>
          <a:xfrm>
            <a:off x="3103809" y="850006"/>
            <a:ext cx="5357611" cy="571616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CUCHARA Y TENEDOR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85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s 10 inventos japoneses más raros del mu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/>
        </p:blipFill>
        <p:spPr bwMode="auto">
          <a:xfrm>
            <a:off x="1254304" y="1224834"/>
            <a:ext cx="9764486" cy="518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PARAGÜAS PARA ZAPATOS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5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5 Productos extraños que se venden en la web, pero que, aun así, nos  gustaría tener / Ge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16" y="1179178"/>
            <a:ext cx="8620304" cy="54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RIÑONERA CON FORMA DE BARRIGA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453" t="30645" r="39837" b="4975"/>
          <a:stretch/>
        </p:blipFill>
        <p:spPr>
          <a:xfrm>
            <a:off x="2228044" y="1045055"/>
            <a:ext cx="7212169" cy="547165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ADAPTADOR TELÉFONO ANTIGUO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88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Productos Más Raros en Amazon - Area de Comp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9" y="670775"/>
            <a:ext cx="6116436" cy="53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EXPLOTADOR DE GRANOS 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46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77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74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412" t="38852" r="41169" b="4973"/>
          <a:stretch/>
        </p:blipFill>
        <p:spPr>
          <a:xfrm>
            <a:off x="2093843" y="1378226"/>
            <a:ext cx="7500731" cy="52157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05318" y="260625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ZAPATILLAS CON FORMA DE LECHUGA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145" t="19498" r="40036" b="5854"/>
          <a:stretch/>
        </p:blipFill>
        <p:spPr>
          <a:xfrm>
            <a:off x="2691684" y="1070280"/>
            <a:ext cx="6104586" cy="547218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BOLSO CON FORMA DE MASCARILLA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5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551" t="21963" r="39739" b="6030"/>
          <a:stretch/>
        </p:blipFill>
        <p:spPr>
          <a:xfrm>
            <a:off x="2331077" y="905394"/>
            <a:ext cx="6658378" cy="564995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35618" y="209110"/>
            <a:ext cx="804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DISPENSADOR DE GEL CON FORMA DE NARIZ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3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175" t="25661" r="34592" b="15360"/>
          <a:stretch/>
        </p:blipFill>
        <p:spPr>
          <a:xfrm>
            <a:off x="1404948" y="1017431"/>
            <a:ext cx="9117092" cy="54735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ESCOBILLA CON CABEZA DE TRUMP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7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150" t="29843" r="42114" b="27969"/>
          <a:stretch/>
        </p:blipFill>
        <p:spPr>
          <a:xfrm>
            <a:off x="1921420" y="1197735"/>
            <a:ext cx="8404967" cy="489397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02287" y="247746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PISTOLA MATAMOSCAS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2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593" t="28653" r="47558" b="16428"/>
          <a:stretch/>
        </p:blipFill>
        <p:spPr>
          <a:xfrm>
            <a:off x="2021982" y="1082787"/>
            <a:ext cx="7778839" cy="54774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15166" y="209110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ALMOHADA 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6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929" t="33547" r="44391" b="10783"/>
          <a:stretch/>
        </p:blipFill>
        <p:spPr>
          <a:xfrm>
            <a:off x="2090950" y="1185977"/>
            <a:ext cx="7061355" cy="54327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15166" y="170473"/>
            <a:ext cx="681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TAZA QUE DA VUELTAS SOLA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0863" r="15142" b="17212"/>
          <a:stretch/>
        </p:blipFill>
        <p:spPr>
          <a:xfrm>
            <a:off x="136255" y="6036795"/>
            <a:ext cx="635028" cy="6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64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160</Words>
  <Application>Microsoft Office PowerPoint</Application>
  <PresentationFormat>Panorámica</PresentationFormat>
  <Paragraphs>23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“Tenéis que vender estos objetos”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 que vender estos objetos</dc:title>
  <dc:creator>USUARIO</dc:creator>
  <cp:lastModifiedBy>USUARIO</cp:lastModifiedBy>
  <cp:revision>8</cp:revision>
  <dcterms:created xsi:type="dcterms:W3CDTF">2022-06-07T14:11:35Z</dcterms:created>
  <dcterms:modified xsi:type="dcterms:W3CDTF">2022-06-07T17:23:42Z</dcterms:modified>
</cp:coreProperties>
</file>