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32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6" r:id="rId38"/>
    <p:sldId id="297" r:id="rId39"/>
    <p:sldId id="301" r:id="rId40"/>
    <p:sldId id="302" r:id="rId41"/>
    <p:sldId id="304" r:id="rId42"/>
    <p:sldId id="305" r:id="rId43"/>
    <p:sldId id="308" r:id="rId44"/>
    <p:sldId id="310" r:id="rId45"/>
    <p:sldId id="312" r:id="rId46"/>
    <p:sldId id="313" r:id="rId47"/>
    <p:sldId id="316" r:id="rId48"/>
    <p:sldId id="333" r:id="rId49"/>
    <p:sldId id="334" r:id="rId50"/>
    <p:sldId id="335" r:id="rId51"/>
    <p:sldId id="336" r:id="rId52"/>
    <p:sldId id="337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  <p:sldId id="349" r:id="rId64"/>
    <p:sldId id="350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62" r:id="rId77"/>
    <p:sldId id="363" r:id="rId78"/>
    <p:sldId id="364" r:id="rId79"/>
    <p:sldId id="365" r:id="rId80"/>
    <p:sldId id="366" r:id="rId81"/>
    <p:sldId id="367" r:id="rId82"/>
    <p:sldId id="368" r:id="rId83"/>
    <p:sldId id="369" r:id="rId84"/>
    <p:sldId id="370" r:id="rId85"/>
    <p:sldId id="371" r:id="rId86"/>
    <p:sldId id="372" r:id="rId87"/>
    <p:sldId id="373" r:id="rId88"/>
    <p:sldId id="374" r:id="rId89"/>
    <p:sldId id="375" r:id="rId90"/>
    <p:sldId id="376" r:id="rId91"/>
    <p:sldId id="377" r:id="rId92"/>
    <p:sldId id="378" r:id="rId93"/>
    <p:sldId id="379" r:id="rId94"/>
    <p:sldId id="380" r:id="rId95"/>
    <p:sldId id="381" r:id="rId96"/>
    <p:sldId id="382" r:id="rId97"/>
    <p:sldId id="383" r:id="rId98"/>
    <p:sldId id="385" r:id="rId99"/>
    <p:sldId id="386" r:id="rId100"/>
    <p:sldId id="387" r:id="rId101"/>
    <p:sldId id="388" r:id="rId102"/>
    <p:sldId id="389" r:id="rId103"/>
    <p:sldId id="390" r:id="rId104"/>
    <p:sldId id="391" r:id="rId105"/>
    <p:sldId id="392" r:id="rId106"/>
    <p:sldId id="393" r:id="rId107"/>
    <p:sldId id="394" r:id="rId10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91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23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25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44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68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55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03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9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97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3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D841-B46B-4CFA-87D5-6E006C1152BE}" type="datetimeFigureOut">
              <a:rPr lang="es-ES" smtClean="0"/>
              <a:t>20/05/2023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0FF3-17CB-4E23-812B-D793CAAB3C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87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4528"/>
          </a:xfrm>
        </p:spPr>
        <p:txBody>
          <a:bodyPr/>
          <a:lstStyle/>
          <a:p>
            <a:r>
              <a:rPr lang="es-ES" sz="8000" b="1" dirty="0" smtClean="0"/>
              <a:t>Extranjerismos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004457"/>
            <a:ext cx="9144000" cy="2756263"/>
          </a:xfrm>
        </p:spPr>
        <p:txBody>
          <a:bodyPr>
            <a:normAutofit/>
          </a:bodyPr>
          <a:lstStyle/>
          <a:p>
            <a:r>
              <a:rPr lang="es-ES" dirty="0" smtClean="0"/>
              <a:t>Los extranjerismos son palabras de otros idiomas que se introducen en el nuestro, sin ser traducidos y se usan casi de igual forma que cualquier palabra nativa. </a:t>
            </a:r>
            <a:endParaRPr lang="es-ES" dirty="0"/>
          </a:p>
          <a:p>
            <a:r>
              <a:rPr lang="es-ES" dirty="0" smtClean="0"/>
              <a:t>¿Sabrías decir cuá</a:t>
            </a:r>
            <a:r>
              <a:rPr lang="es-ES" dirty="0" smtClean="0"/>
              <a:t>l es el significado en nuestro idioma de estos extranjerismos?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10668000" y="5257800"/>
            <a:ext cx="1241612" cy="132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0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Chips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016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Sweater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263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Test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711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Top </a:t>
            </a:r>
            <a:r>
              <a:rPr lang="es-ES" sz="13800" b="1" dirty="0" err="1" smtClean="0"/>
              <a:t>models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589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VIP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9718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Voucher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642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Weekend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3825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Wifi</a:t>
            </a:r>
            <a:r>
              <a:rPr lang="es-ES" sz="13800" b="1" dirty="0" smtClean="0"/>
              <a:t> 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6062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Zapping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8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Feedback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91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Panties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7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Camping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Parking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2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Parking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10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Link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63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Footing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3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Hot </a:t>
            </a:r>
            <a:r>
              <a:rPr lang="es-ES" sz="13800" b="1" dirty="0" err="1" smtClean="0"/>
              <a:t>dog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75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Banner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4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Babysitter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25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Delivery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29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Copyright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99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Basketball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72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Fashion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0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Online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20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Boxer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38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Prime time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670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Show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69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Trailer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60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Lunch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8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Check</a:t>
            </a:r>
            <a:r>
              <a:rPr lang="es-ES" sz="13800" b="1" dirty="0" smtClean="0"/>
              <a:t>-In</a:t>
            </a:r>
            <a:br>
              <a:rPr lang="es-ES" sz="13800" b="1" dirty="0" smtClean="0"/>
            </a:br>
            <a:r>
              <a:rPr lang="es-ES" sz="13800" b="1" dirty="0" err="1" smtClean="0"/>
              <a:t>Check-Out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36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Runner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70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Business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5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Cash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70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Single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00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Hobbies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28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Handicap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22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Best</a:t>
            </a:r>
            <a:r>
              <a:rPr lang="es-ES" sz="13800" b="1" dirty="0" smtClean="0"/>
              <a:t> </a:t>
            </a:r>
            <a:r>
              <a:rPr lang="es-ES" sz="13800" b="1" dirty="0" err="1" smtClean="0"/>
              <a:t>seller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33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Spoiler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21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Celebrity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54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Cool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6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Overbooking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33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Jeans</a:t>
            </a:r>
            <a:r>
              <a:rPr lang="es-ES" sz="13800" b="1" dirty="0" smtClean="0"/>
              <a:t> 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11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Shooping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05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Shorts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749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Feeling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735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Ranking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005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E-</a:t>
            </a:r>
            <a:r>
              <a:rPr lang="es-ES" sz="13800" b="1" dirty="0" err="1" smtClean="0"/>
              <a:t>book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401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Hater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588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Passwor</a:t>
            </a:r>
            <a:r>
              <a:rPr lang="es-ES" sz="13800" b="1" dirty="0"/>
              <a:t>d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807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Backstage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221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Baguette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9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Email 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92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Barman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60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Black </a:t>
            </a:r>
            <a:r>
              <a:rPr lang="es-ES" sz="13800" b="1" dirty="0" err="1" smtClean="0"/>
              <a:t>friday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293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Blister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144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Blog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1595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Boutique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415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Bulliyng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620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Burger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66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Bungalow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120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Cancan</a:t>
            </a:r>
            <a:r>
              <a:rPr lang="es-ES" sz="13800" b="1" dirty="0" smtClean="0"/>
              <a:t> 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00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Casting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6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Click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99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Catering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072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Chat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152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Cheese</a:t>
            </a:r>
            <a:r>
              <a:rPr lang="es-ES" sz="13800" b="1" dirty="0" smtClean="0"/>
              <a:t> cake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191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Chef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691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Closet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685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Copyright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153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Crazy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340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Fan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979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Fake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145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Ferry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5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Chatear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00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Flash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068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Flyer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831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Follower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310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Full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224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Gourmet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129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Hat-trick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465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Hall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9118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Hit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525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Jeep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3797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Kayak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1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Webcam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87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Light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551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Low</a:t>
            </a:r>
            <a:r>
              <a:rPr lang="es-ES" sz="13800" b="1" dirty="0" smtClean="0"/>
              <a:t> </a:t>
            </a:r>
            <a:r>
              <a:rPr lang="es-ES" sz="13800" b="1" dirty="0" err="1" smtClean="0"/>
              <a:t>cost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243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Marketing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463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Match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576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Muffin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383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Outlet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504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Paparazzi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75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Pony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046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Premiere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350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Random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6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Meeting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936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Roulotte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4893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Scooter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4327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Sandwich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0275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Slogan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360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Smartphone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223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err="1" smtClean="0"/>
              <a:t>Spam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189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Speaker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4755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Spoiler 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9841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Staff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0830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</p:spPr>
        <p:txBody>
          <a:bodyPr>
            <a:normAutofit/>
          </a:bodyPr>
          <a:lstStyle/>
          <a:p>
            <a:pPr algn="ctr"/>
            <a:r>
              <a:rPr lang="es-ES" sz="13800" b="1" dirty="0" smtClean="0"/>
              <a:t>Stop</a:t>
            </a:r>
            <a:r>
              <a:rPr lang="es-ES" sz="8800" dirty="0" smtClean="0"/>
              <a:t> </a:t>
            </a:r>
            <a:endParaRPr lang="es-ES" sz="8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78" r="17902" b="17807"/>
          <a:stretch/>
        </p:blipFill>
        <p:spPr>
          <a:xfrm>
            <a:off x="318247" y="5610020"/>
            <a:ext cx="939053" cy="10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49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157</Words>
  <Application>Microsoft Office PowerPoint</Application>
  <PresentationFormat>Panorámica</PresentationFormat>
  <Paragraphs>109</Paragraphs>
  <Slides>107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107</vt:i4>
      </vt:variant>
    </vt:vector>
  </HeadingPairs>
  <TitlesOfParts>
    <vt:vector size="111" baseType="lpstr">
      <vt:lpstr>Arial</vt:lpstr>
      <vt:lpstr>Calibri</vt:lpstr>
      <vt:lpstr>Calibri Light</vt:lpstr>
      <vt:lpstr>Tema de Office</vt:lpstr>
      <vt:lpstr>Extranjerismos</vt:lpstr>
      <vt:lpstr>Babysitter</vt:lpstr>
      <vt:lpstr>Check-In Check-Out </vt:lpstr>
      <vt:lpstr>Overbooking </vt:lpstr>
      <vt:lpstr>Email  </vt:lpstr>
      <vt:lpstr>Click </vt:lpstr>
      <vt:lpstr>Chatear </vt:lpstr>
      <vt:lpstr>Webcam </vt:lpstr>
      <vt:lpstr>Meeting</vt:lpstr>
      <vt:lpstr>Chips </vt:lpstr>
      <vt:lpstr>Feedback </vt:lpstr>
      <vt:lpstr>Panties </vt:lpstr>
      <vt:lpstr>Camping </vt:lpstr>
      <vt:lpstr>Parking </vt:lpstr>
      <vt:lpstr>Parking </vt:lpstr>
      <vt:lpstr>Link </vt:lpstr>
      <vt:lpstr>Footing </vt:lpstr>
      <vt:lpstr>Hot dog </vt:lpstr>
      <vt:lpstr>Banner </vt:lpstr>
      <vt:lpstr>Delivery </vt:lpstr>
      <vt:lpstr>Copyright </vt:lpstr>
      <vt:lpstr>Basketball </vt:lpstr>
      <vt:lpstr>Fashion </vt:lpstr>
      <vt:lpstr>Online </vt:lpstr>
      <vt:lpstr>Boxer </vt:lpstr>
      <vt:lpstr>Prime time </vt:lpstr>
      <vt:lpstr>Show </vt:lpstr>
      <vt:lpstr>Trailer </vt:lpstr>
      <vt:lpstr>Lunch </vt:lpstr>
      <vt:lpstr>Runner </vt:lpstr>
      <vt:lpstr>Business </vt:lpstr>
      <vt:lpstr>Cash </vt:lpstr>
      <vt:lpstr>Single </vt:lpstr>
      <vt:lpstr>Hobbies </vt:lpstr>
      <vt:lpstr>Handicap </vt:lpstr>
      <vt:lpstr>Best seller </vt:lpstr>
      <vt:lpstr>Spoiler </vt:lpstr>
      <vt:lpstr>Celebrity </vt:lpstr>
      <vt:lpstr>Cool</vt:lpstr>
      <vt:lpstr>Jeans  </vt:lpstr>
      <vt:lpstr>Shooping </vt:lpstr>
      <vt:lpstr>Shorts </vt:lpstr>
      <vt:lpstr>Feeling </vt:lpstr>
      <vt:lpstr>Ranking </vt:lpstr>
      <vt:lpstr>E-book </vt:lpstr>
      <vt:lpstr>Hater </vt:lpstr>
      <vt:lpstr>Password </vt:lpstr>
      <vt:lpstr>Backstage </vt:lpstr>
      <vt:lpstr>Baguette </vt:lpstr>
      <vt:lpstr>Barman </vt:lpstr>
      <vt:lpstr>Black friday </vt:lpstr>
      <vt:lpstr>Blister </vt:lpstr>
      <vt:lpstr>Blog </vt:lpstr>
      <vt:lpstr>Boutique </vt:lpstr>
      <vt:lpstr>Bulliyng </vt:lpstr>
      <vt:lpstr>Burger </vt:lpstr>
      <vt:lpstr>Bungalow </vt:lpstr>
      <vt:lpstr>Cancan  </vt:lpstr>
      <vt:lpstr>Casting </vt:lpstr>
      <vt:lpstr>Catering </vt:lpstr>
      <vt:lpstr>Chat </vt:lpstr>
      <vt:lpstr>Cheese cake </vt:lpstr>
      <vt:lpstr>Chef </vt:lpstr>
      <vt:lpstr>Closet </vt:lpstr>
      <vt:lpstr>Copyright </vt:lpstr>
      <vt:lpstr>Crazy</vt:lpstr>
      <vt:lpstr>Fan </vt:lpstr>
      <vt:lpstr>Fake </vt:lpstr>
      <vt:lpstr>Ferry </vt:lpstr>
      <vt:lpstr>Flash </vt:lpstr>
      <vt:lpstr>Flyer </vt:lpstr>
      <vt:lpstr>Follower </vt:lpstr>
      <vt:lpstr>Full</vt:lpstr>
      <vt:lpstr>Gourmet </vt:lpstr>
      <vt:lpstr>Hat-trick</vt:lpstr>
      <vt:lpstr>Hall </vt:lpstr>
      <vt:lpstr>Hit </vt:lpstr>
      <vt:lpstr>Jeep </vt:lpstr>
      <vt:lpstr>Kayak</vt:lpstr>
      <vt:lpstr>Light </vt:lpstr>
      <vt:lpstr>Low cost</vt:lpstr>
      <vt:lpstr>Marketing </vt:lpstr>
      <vt:lpstr>Match </vt:lpstr>
      <vt:lpstr>Muffin </vt:lpstr>
      <vt:lpstr>Outlet </vt:lpstr>
      <vt:lpstr>Paparazzi </vt:lpstr>
      <vt:lpstr>Pony </vt:lpstr>
      <vt:lpstr>Premiere </vt:lpstr>
      <vt:lpstr>Random </vt:lpstr>
      <vt:lpstr>Roulotte </vt:lpstr>
      <vt:lpstr>Scooter </vt:lpstr>
      <vt:lpstr>Sandwich </vt:lpstr>
      <vt:lpstr>Slogan </vt:lpstr>
      <vt:lpstr>Smartphone </vt:lpstr>
      <vt:lpstr>Spam </vt:lpstr>
      <vt:lpstr>Speaker</vt:lpstr>
      <vt:lpstr>Spoiler  </vt:lpstr>
      <vt:lpstr>Staff</vt:lpstr>
      <vt:lpstr>Stop </vt:lpstr>
      <vt:lpstr>Sweater</vt:lpstr>
      <vt:lpstr>Test </vt:lpstr>
      <vt:lpstr>Top models</vt:lpstr>
      <vt:lpstr>VIP</vt:lpstr>
      <vt:lpstr>Voucher</vt:lpstr>
      <vt:lpstr>Weekend </vt:lpstr>
      <vt:lpstr>Wifi  </vt:lpstr>
      <vt:lpstr>Zapping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Anglicismos</dc:title>
  <dc:creator>USUARIO</dc:creator>
  <cp:lastModifiedBy>Cuenta Microsoft</cp:lastModifiedBy>
  <cp:revision>13</cp:revision>
  <dcterms:created xsi:type="dcterms:W3CDTF">2022-09-12T16:38:47Z</dcterms:created>
  <dcterms:modified xsi:type="dcterms:W3CDTF">2023-05-20T16:29:37Z</dcterms:modified>
</cp:coreProperties>
</file>