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332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8" r:id="rId31"/>
    <p:sldId id="289" r:id="rId32"/>
    <p:sldId id="290" r:id="rId33"/>
    <p:sldId id="292" r:id="rId34"/>
    <p:sldId id="293" r:id="rId35"/>
    <p:sldId id="294" r:id="rId36"/>
    <p:sldId id="295" r:id="rId37"/>
    <p:sldId id="296" r:id="rId38"/>
    <p:sldId id="297" r:id="rId39"/>
    <p:sldId id="301" r:id="rId40"/>
    <p:sldId id="302" r:id="rId41"/>
    <p:sldId id="304" r:id="rId42"/>
    <p:sldId id="305" r:id="rId43"/>
    <p:sldId id="308" r:id="rId44"/>
    <p:sldId id="310" r:id="rId45"/>
    <p:sldId id="312" r:id="rId46"/>
    <p:sldId id="313" r:id="rId47"/>
    <p:sldId id="316" r:id="rId48"/>
    <p:sldId id="333" r:id="rId49"/>
    <p:sldId id="334" r:id="rId50"/>
    <p:sldId id="335" r:id="rId51"/>
    <p:sldId id="336" r:id="rId52"/>
    <p:sldId id="337" r:id="rId53"/>
    <p:sldId id="339" r:id="rId54"/>
    <p:sldId id="340" r:id="rId55"/>
    <p:sldId id="341" r:id="rId56"/>
    <p:sldId id="342" r:id="rId57"/>
    <p:sldId id="343" r:id="rId58"/>
    <p:sldId id="344" r:id="rId59"/>
    <p:sldId id="345" r:id="rId60"/>
    <p:sldId id="346" r:id="rId61"/>
    <p:sldId id="347" r:id="rId62"/>
    <p:sldId id="348" r:id="rId63"/>
    <p:sldId id="349" r:id="rId64"/>
    <p:sldId id="350" r:id="rId65"/>
    <p:sldId id="351" r:id="rId66"/>
    <p:sldId id="352" r:id="rId67"/>
    <p:sldId id="353" r:id="rId68"/>
    <p:sldId id="354" r:id="rId69"/>
    <p:sldId id="355" r:id="rId70"/>
    <p:sldId id="356" r:id="rId71"/>
    <p:sldId id="357" r:id="rId72"/>
    <p:sldId id="358" r:id="rId73"/>
    <p:sldId id="359" r:id="rId74"/>
    <p:sldId id="360" r:id="rId75"/>
    <p:sldId id="361" r:id="rId76"/>
    <p:sldId id="362" r:id="rId77"/>
    <p:sldId id="363" r:id="rId78"/>
    <p:sldId id="364" r:id="rId79"/>
    <p:sldId id="365" r:id="rId80"/>
    <p:sldId id="366" r:id="rId81"/>
    <p:sldId id="367" r:id="rId82"/>
    <p:sldId id="368" r:id="rId83"/>
    <p:sldId id="369" r:id="rId84"/>
    <p:sldId id="370" r:id="rId85"/>
    <p:sldId id="371" r:id="rId86"/>
    <p:sldId id="372" r:id="rId87"/>
    <p:sldId id="373" r:id="rId88"/>
    <p:sldId id="374" r:id="rId89"/>
    <p:sldId id="375" r:id="rId90"/>
    <p:sldId id="376" r:id="rId91"/>
    <p:sldId id="377" r:id="rId92"/>
    <p:sldId id="378" r:id="rId93"/>
    <p:sldId id="379" r:id="rId94"/>
    <p:sldId id="380" r:id="rId95"/>
    <p:sldId id="381" r:id="rId96"/>
    <p:sldId id="382" r:id="rId97"/>
    <p:sldId id="383" r:id="rId98"/>
    <p:sldId id="385" r:id="rId99"/>
    <p:sldId id="386" r:id="rId100"/>
    <p:sldId id="387" r:id="rId101"/>
    <p:sldId id="388" r:id="rId102"/>
    <p:sldId id="389" r:id="rId103"/>
    <p:sldId id="390" r:id="rId104"/>
    <p:sldId id="391" r:id="rId105"/>
    <p:sldId id="392" r:id="rId106"/>
    <p:sldId id="393" r:id="rId107"/>
    <p:sldId id="394" r:id="rId10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tableStyles" Target="tableStyle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presProps" Target="pres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viewProps" Target="view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D841-B46B-4CFA-87D5-6E006C1152BE}" type="datetimeFigureOut">
              <a:rPr lang="es-ES" smtClean="0"/>
              <a:t>20/05/2023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0FF3-17CB-4E23-812B-D793CAAB3C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6918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D841-B46B-4CFA-87D5-6E006C1152BE}" type="datetimeFigureOut">
              <a:rPr lang="es-ES" smtClean="0"/>
              <a:t>20/05/2023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0FF3-17CB-4E23-812B-D793CAAB3C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423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D841-B46B-4CFA-87D5-6E006C1152BE}" type="datetimeFigureOut">
              <a:rPr lang="es-ES" smtClean="0"/>
              <a:t>20/05/2023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0FF3-17CB-4E23-812B-D793CAAB3C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425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D841-B46B-4CFA-87D5-6E006C1152BE}" type="datetimeFigureOut">
              <a:rPr lang="es-ES" smtClean="0"/>
              <a:t>20/05/2023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0FF3-17CB-4E23-812B-D793CAAB3C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1448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D841-B46B-4CFA-87D5-6E006C1152BE}" type="datetimeFigureOut">
              <a:rPr lang="es-ES" smtClean="0"/>
              <a:t>20/05/2023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0FF3-17CB-4E23-812B-D793CAAB3C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655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D841-B46B-4CFA-87D5-6E006C1152BE}" type="datetimeFigureOut">
              <a:rPr lang="es-ES" smtClean="0"/>
              <a:t>20/05/2023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0FF3-17CB-4E23-812B-D793CAAB3C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4684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D841-B46B-4CFA-87D5-6E006C1152BE}" type="datetimeFigureOut">
              <a:rPr lang="es-ES" smtClean="0"/>
              <a:t>20/05/2023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0FF3-17CB-4E23-812B-D793CAAB3C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2558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D841-B46B-4CFA-87D5-6E006C1152BE}" type="datetimeFigureOut">
              <a:rPr lang="es-ES" smtClean="0"/>
              <a:t>20/05/2023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0FF3-17CB-4E23-812B-D793CAAB3C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4034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D841-B46B-4CFA-87D5-6E006C1152BE}" type="datetimeFigureOut">
              <a:rPr lang="es-ES" smtClean="0"/>
              <a:t>20/05/2023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0FF3-17CB-4E23-812B-D793CAAB3C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299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D841-B46B-4CFA-87D5-6E006C1152BE}" type="datetimeFigureOut">
              <a:rPr lang="es-ES" smtClean="0"/>
              <a:t>20/05/2023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0FF3-17CB-4E23-812B-D793CAAB3C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2974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5D841-B46B-4CFA-87D5-6E006C1152BE}" type="datetimeFigureOut">
              <a:rPr lang="es-ES" smtClean="0"/>
              <a:t>20/05/2023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30FF3-17CB-4E23-812B-D793CAAB3C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436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5D841-B46B-4CFA-87D5-6E006C1152BE}" type="datetimeFigureOut">
              <a:rPr lang="es-ES" smtClean="0"/>
              <a:t>20/05/2023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30FF3-17CB-4E23-812B-D793CAAB3C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0876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64528"/>
          </a:xfrm>
        </p:spPr>
        <p:txBody>
          <a:bodyPr/>
          <a:lstStyle/>
          <a:p>
            <a:r>
              <a:rPr lang="es-ES" sz="8000" b="1" dirty="0" smtClean="0"/>
              <a:t>Extranjerismos</a:t>
            </a:r>
            <a:endParaRPr lang="es-ES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004457"/>
            <a:ext cx="9144000" cy="2756263"/>
          </a:xfrm>
        </p:spPr>
        <p:txBody>
          <a:bodyPr>
            <a:normAutofit/>
          </a:bodyPr>
          <a:lstStyle/>
          <a:p>
            <a:r>
              <a:rPr lang="es-ES" dirty="0" smtClean="0"/>
              <a:t>Los extranjerismos son palabras de otros idiomas que se introducen en el nuestro, sin ser traducidos y se usan casi de igual forma que cualquier palabra nativa. </a:t>
            </a:r>
            <a:endParaRPr lang="es-ES" dirty="0"/>
          </a:p>
          <a:p>
            <a:r>
              <a:rPr lang="es-ES" dirty="0" smtClean="0"/>
              <a:t>¿Sabrías decir cuá</a:t>
            </a:r>
            <a:r>
              <a:rPr lang="es-ES" dirty="0" smtClean="0"/>
              <a:t>l es el significado en nuestro idioma de estos extranjerismos?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10668000" y="5257800"/>
            <a:ext cx="1241612" cy="1326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402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Chips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201642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Sweater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326300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Test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27113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Top </a:t>
            </a:r>
            <a:r>
              <a:rPr lang="es-ES" sz="13800" b="1" dirty="0" err="1" smtClean="0"/>
              <a:t>models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558928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VIP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89718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Voucher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06422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Weekend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38256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Wifi</a:t>
            </a:r>
            <a:r>
              <a:rPr lang="es-ES" sz="13800" b="1" dirty="0" smtClean="0"/>
              <a:t> 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260628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Zapping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983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Feedback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491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Panties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373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Camping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75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Parking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226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Parking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410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Link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263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Footing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230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Hot </a:t>
            </a:r>
            <a:r>
              <a:rPr lang="es-ES" sz="13800" b="1" dirty="0" err="1" smtClean="0"/>
              <a:t>dog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4755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Banner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946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Babysitter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625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Delivery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5290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Copyright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9995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Basketball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6721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Fashion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005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Online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6203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Boxer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386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Prime time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6706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Show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9691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Trailer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3607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Lunch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088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Check</a:t>
            </a:r>
            <a:r>
              <a:rPr lang="es-ES" sz="13800" b="1" dirty="0" smtClean="0"/>
              <a:t>-In</a:t>
            </a:r>
            <a:br>
              <a:rPr lang="es-ES" sz="13800" b="1" dirty="0" smtClean="0"/>
            </a:br>
            <a:r>
              <a:rPr lang="es-ES" sz="13800" b="1" dirty="0" err="1" smtClean="0"/>
              <a:t>Check-Out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5363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Runner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6706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Business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851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Cash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2702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Single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5005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Hobbies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5287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Handicap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8226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Best</a:t>
            </a:r>
            <a:r>
              <a:rPr lang="es-ES" sz="13800" b="1" dirty="0" smtClean="0"/>
              <a:t> </a:t>
            </a:r>
            <a:r>
              <a:rPr lang="es-ES" sz="13800" b="1" dirty="0" err="1" smtClean="0"/>
              <a:t>seller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2331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Spoiler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1216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Celebrity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1542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Cool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761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Overbooking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6338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Jeans</a:t>
            </a:r>
            <a:r>
              <a:rPr lang="es-ES" sz="13800" b="1" dirty="0" smtClean="0"/>
              <a:t> 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6116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Shooping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0053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Shorts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9749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Feeling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9735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Ranking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4005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E-</a:t>
            </a:r>
            <a:r>
              <a:rPr lang="es-ES" sz="13800" b="1" dirty="0" err="1" smtClean="0"/>
              <a:t>book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84011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Hater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5888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Passwor</a:t>
            </a:r>
            <a:r>
              <a:rPr lang="es-ES" sz="13800" b="1" dirty="0"/>
              <a:t>d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38078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Backstage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4221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Baguette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992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Email 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19276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Barman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9604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Black </a:t>
            </a:r>
            <a:r>
              <a:rPr lang="es-ES" sz="13800" b="1" dirty="0" err="1" smtClean="0"/>
              <a:t>friday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32936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Blister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81443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Blog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15954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Boutique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3415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Bulliyng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36209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Burger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4662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Bungalow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31204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Cancan</a:t>
            </a:r>
            <a:r>
              <a:rPr lang="es-ES" sz="13800" b="1" dirty="0" smtClean="0"/>
              <a:t> 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7009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Casting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666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Click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3992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Catering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60723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Chat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01525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Cheese</a:t>
            </a:r>
            <a:r>
              <a:rPr lang="es-ES" sz="13800" b="1" dirty="0" smtClean="0"/>
              <a:t> cake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81913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Chef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36916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Closet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26852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Copyright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71536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Crazy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43405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Fan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39791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Fake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81451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Ferry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354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Chatear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3009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Flash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40688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Flyer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98315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Follower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33107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Full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32243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Gourmet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71296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Hat-trick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14652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Hall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19118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Hit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85253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Jeep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53797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Kayak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917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Webcam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9872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Light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45517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Low</a:t>
            </a:r>
            <a:r>
              <a:rPr lang="es-ES" sz="13800" b="1" dirty="0" smtClean="0"/>
              <a:t> </a:t>
            </a:r>
            <a:r>
              <a:rPr lang="es-ES" sz="13800" b="1" dirty="0" err="1" smtClean="0"/>
              <a:t>cost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62438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Marketing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44638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Match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35761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Muffin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33834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Outlet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95044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Paparazzi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7751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Pony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830466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Premiere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23503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Random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467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Meeting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2936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Roulotte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24893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Scooter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74327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Sandwich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00275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Slogan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33602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Smartphone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22234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err="1" smtClean="0"/>
              <a:t>Spam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41890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Speaker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94755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Spoiler 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39841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Staff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508301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2775"/>
          </a:xfrm>
        </p:spPr>
        <p:txBody>
          <a:bodyPr>
            <a:normAutofit/>
          </a:bodyPr>
          <a:lstStyle/>
          <a:p>
            <a:pPr algn="ctr"/>
            <a:r>
              <a:rPr lang="es-ES" sz="13800" b="1" dirty="0" smtClean="0"/>
              <a:t>Stop</a:t>
            </a:r>
            <a:r>
              <a:rPr lang="es-ES" sz="8800" dirty="0" smtClean="0"/>
              <a:t> </a:t>
            </a:r>
            <a:endParaRPr lang="es-ES" sz="88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02" t="11878" r="17902" b="17807"/>
          <a:stretch/>
        </p:blipFill>
        <p:spPr>
          <a:xfrm>
            <a:off x="318247" y="5610020"/>
            <a:ext cx="939053" cy="100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9491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</TotalTime>
  <Words>157</Words>
  <Application>Microsoft Office PowerPoint</Application>
  <PresentationFormat>Panorámica</PresentationFormat>
  <Paragraphs>109</Paragraphs>
  <Slides>107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107</vt:i4>
      </vt:variant>
    </vt:vector>
  </HeadingPairs>
  <TitlesOfParts>
    <vt:vector size="111" baseType="lpstr">
      <vt:lpstr>Arial</vt:lpstr>
      <vt:lpstr>Calibri</vt:lpstr>
      <vt:lpstr>Calibri Light</vt:lpstr>
      <vt:lpstr>Tema de Office</vt:lpstr>
      <vt:lpstr>Extranjerismos</vt:lpstr>
      <vt:lpstr>Babysitter</vt:lpstr>
      <vt:lpstr>Check-In Check-Out </vt:lpstr>
      <vt:lpstr>Overbooking </vt:lpstr>
      <vt:lpstr>Email  </vt:lpstr>
      <vt:lpstr>Click </vt:lpstr>
      <vt:lpstr>Chatear </vt:lpstr>
      <vt:lpstr>Webcam </vt:lpstr>
      <vt:lpstr>Meeting</vt:lpstr>
      <vt:lpstr>Chips </vt:lpstr>
      <vt:lpstr>Feedback </vt:lpstr>
      <vt:lpstr>Panties </vt:lpstr>
      <vt:lpstr>Camping </vt:lpstr>
      <vt:lpstr>Parking </vt:lpstr>
      <vt:lpstr>Parking </vt:lpstr>
      <vt:lpstr>Link </vt:lpstr>
      <vt:lpstr>Footing </vt:lpstr>
      <vt:lpstr>Hot dog </vt:lpstr>
      <vt:lpstr>Banner </vt:lpstr>
      <vt:lpstr>Delivery </vt:lpstr>
      <vt:lpstr>Copyright </vt:lpstr>
      <vt:lpstr>Basketball </vt:lpstr>
      <vt:lpstr>Fashion </vt:lpstr>
      <vt:lpstr>Online </vt:lpstr>
      <vt:lpstr>Boxer </vt:lpstr>
      <vt:lpstr>Prime time </vt:lpstr>
      <vt:lpstr>Show </vt:lpstr>
      <vt:lpstr>Trailer </vt:lpstr>
      <vt:lpstr>Lunch </vt:lpstr>
      <vt:lpstr>Runner </vt:lpstr>
      <vt:lpstr>Business </vt:lpstr>
      <vt:lpstr>Cash </vt:lpstr>
      <vt:lpstr>Single </vt:lpstr>
      <vt:lpstr>Hobbies </vt:lpstr>
      <vt:lpstr>Handicap </vt:lpstr>
      <vt:lpstr>Best seller </vt:lpstr>
      <vt:lpstr>Spoiler </vt:lpstr>
      <vt:lpstr>Celebrity </vt:lpstr>
      <vt:lpstr>Cool</vt:lpstr>
      <vt:lpstr>Jeans  </vt:lpstr>
      <vt:lpstr>Shooping </vt:lpstr>
      <vt:lpstr>Shorts </vt:lpstr>
      <vt:lpstr>Feeling </vt:lpstr>
      <vt:lpstr>Ranking </vt:lpstr>
      <vt:lpstr>E-book </vt:lpstr>
      <vt:lpstr>Hater </vt:lpstr>
      <vt:lpstr>Password </vt:lpstr>
      <vt:lpstr>Backstage </vt:lpstr>
      <vt:lpstr>Baguette </vt:lpstr>
      <vt:lpstr>Barman </vt:lpstr>
      <vt:lpstr>Black friday </vt:lpstr>
      <vt:lpstr>Blister </vt:lpstr>
      <vt:lpstr>Blog </vt:lpstr>
      <vt:lpstr>Boutique </vt:lpstr>
      <vt:lpstr>Bulliyng </vt:lpstr>
      <vt:lpstr>Burger </vt:lpstr>
      <vt:lpstr>Bungalow </vt:lpstr>
      <vt:lpstr>Cancan  </vt:lpstr>
      <vt:lpstr>Casting </vt:lpstr>
      <vt:lpstr>Catering </vt:lpstr>
      <vt:lpstr>Chat </vt:lpstr>
      <vt:lpstr>Cheese cake </vt:lpstr>
      <vt:lpstr>Chef </vt:lpstr>
      <vt:lpstr>Closet </vt:lpstr>
      <vt:lpstr>Copyright </vt:lpstr>
      <vt:lpstr>Crazy</vt:lpstr>
      <vt:lpstr>Fan </vt:lpstr>
      <vt:lpstr>Fake </vt:lpstr>
      <vt:lpstr>Ferry </vt:lpstr>
      <vt:lpstr>Flash </vt:lpstr>
      <vt:lpstr>Flyer </vt:lpstr>
      <vt:lpstr>Follower </vt:lpstr>
      <vt:lpstr>Full</vt:lpstr>
      <vt:lpstr>Gourmet </vt:lpstr>
      <vt:lpstr>Hat-trick</vt:lpstr>
      <vt:lpstr>Hall </vt:lpstr>
      <vt:lpstr>Hit </vt:lpstr>
      <vt:lpstr>Jeep </vt:lpstr>
      <vt:lpstr>Kayak</vt:lpstr>
      <vt:lpstr>Light </vt:lpstr>
      <vt:lpstr>Low cost</vt:lpstr>
      <vt:lpstr>Marketing </vt:lpstr>
      <vt:lpstr>Match </vt:lpstr>
      <vt:lpstr>Muffin </vt:lpstr>
      <vt:lpstr>Outlet </vt:lpstr>
      <vt:lpstr>Paparazzi </vt:lpstr>
      <vt:lpstr>Pony </vt:lpstr>
      <vt:lpstr>Premiere </vt:lpstr>
      <vt:lpstr>Random </vt:lpstr>
      <vt:lpstr>Roulotte </vt:lpstr>
      <vt:lpstr>Scooter </vt:lpstr>
      <vt:lpstr>Sandwich </vt:lpstr>
      <vt:lpstr>Slogan </vt:lpstr>
      <vt:lpstr>Smartphone </vt:lpstr>
      <vt:lpstr>Spam </vt:lpstr>
      <vt:lpstr>Speaker</vt:lpstr>
      <vt:lpstr>Spoiler  </vt:lpstr>
      <vt:lpstr>Staff</vt:lpstr>
      <vt:lpstr>Stop </vt:lpstr>
      <vt:lpstr>Sweater</vt:lpstr>
      <vt:lpstr>Test </vt:lpstr>
      <vt:lpstr>Top models</vt:lpstr>
      <vt:lpstr>VIP</vt:lpstr>
      <vt:lpstr>Voucher</vt:lpstr>
      <vt:lpstr>Weekend </vt:lpstr>
      <vt:lpstr>Wifi  </vt:lpstr>
      <vt:lpstr>Zapping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Anglicismos</dc:title>
  <dc:creator>USUARIO</dc:creator>
  <cp:lastModifiedBy>Cuenta Microsoft</cp:lastModifiedBy>
  <cp:revision>13</cp:revision>
  <dcterms:created xsi:type="dcterms:W3CDTF">2022-09-12T16:38:47Z</dcterms:created>
  <dcterms:modified xsi:type="dcterms:W3CDTF">2023-05-20T16:29:37Z</dcterms:modified>
</cp:coreProperties>
</file>