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96" r:id="rId5"/>
    <p:sldId id="259" r:id="rId6"/>
    <p:sldId id="286" r:id="rId7"/>
    <p:sldId id="279" r:id="rId8"/>
    <p:sldId id="297" r:id="rId9"/>
    <p:sldId id="271" r:id="rId10"/>
    <p:sldId id="264" r:id="rId11"/>
    <p:sldId id="287" r:id="rId12"/>
    <p:sldId id="298" r:id="rId13"/>
    <p:sldId id="280" r:id="rId14"/>
    <p:sldId id="260" r:id="rId15"/>
    <p:sldId id="299" r:id="rId16"/>
    <p:sldId id="261" r:id="rId17"/>
    <p:sldId id="272" r:id="rId18"/>
    <p:sldId id="288" r:id="rId19"/>
    <p:sldId id="273" r:id="rId20"/>
    <p:sldId id="300" r:id="rId21"/>
    <p:sldId id="265" r:id="rId22"/>
    <p:sldId id="289" r:id="rId23"/>
    <p:sldId id="281" r:id="rId24"/>
    <p:sldId id="266" r:id="rId25"/>
    <p:sldId id="301" r:id="rId26"/>
    <p:sldId id="290" r:id="rId27"/>
    <p:sldId id="274" r:id="rId28"/>
    <p:sldId id="262" r:id="rId29"/>
    <p:sldId id="267" r:id="rId30"/>
    <p:sldId id="302" r:id="rId31"/>
    <p:sldId id="282" r:id="rId32"/>
    <p:sldId id="275" r:id="rId33"/>
    <p:sldId id="269" r:id="rId34"/>
    <p:sldId id="293" r:id="rId35"/>
    <p:sldId id="304" r:id="rId36"/>
    <p:sldId id="284" r:id="rId37"/>
    <p:sldId id="270" r:id="rId38"/>
    <p:sldId id="294" r:id="rId39"/>
    <p:sldId id="277" r:id="rId40"/>
    <p:sldId id="305" r:id="rId41"/>
    <p:sldId id="285" r:id="rId42"/>
    <p:sldId id="340" r:id="rId43"/>
    <p:sldId id="373" r:id="rId44"/>
    <p:sldId id="308" r:id="rId45"/>
    <p:sldId id="307" r:id="rId46"/>
    <p:sldId id="309" r:id="rId47"/>
    <p:sldId id="351" r:id="rId48"/>
    <p:sldId id="361" r:id="rId49"/>
    <p:sldId id="332" r:id="rId50"/>
    <p:sldId id="341" r:id="rId51"/>
    <p:sldId id="330" r:id="rId52"/>
    <p:sldId id="352" r:id="rId53"/>
    <p:sldId id="310" r:id="rId54"/>
    <p:sldId id="362" r:id="rId55"/>
    <p:sldId id="311" r:id="rId56"/>
    <p:sldId id="333" r:id="rId57"/>
    <p:sldId id="353" r:id="rId58"/>
    <p:sldId id="342" r:id="rId59"/>
    <p:sldId id="363" r:id="rId60"/>
    <p:sldId id="331" r:id="rId61"/>
    <p:sldId id="315" r:id="rId62"/>
    <p:sldId id="354" r:id="rId63"/>
    <p:sldId id="334" r:id="rId64"/>
    <p:sldId id="364" r:id="rId65"/>
    <p:sldId id="343" r:id="rId66"/>
    <p:sldId id="328" r:id="rId67"/>
    <p:sldId id="316" r:id="rId68"/>
    <p:sldId id="312" r:id="rId69"/>
    <p:sldId id="344" r:id="rId70"/>
    <p:sldId id="365" r:id="rId71"/>
    <p:sldId id="335" r:id="rId72"/>
    <p:sldId id="329" r:id="rId73"/>
    <p:sldId id="355" r:id="rId74"/>
    <p:sldId id="317" r:id="rId75"/>
    <p:sldId id="345" r:id="rId76"/>
    <p:sldId id="313" r:id="rId77"/>
    <p:sldId id="336" r:id="rId78"/>
    <p:sldId id="326" r:id="rId79"/>
    <p:sldId id="356" r:id="rId80"/>
    <p:sldId id="346" r:id="rId81"/>
    <p:sldId id="337" r:id="rId82"/>
    <p:sldId id="366" r:id="rId83"/>
    <p:sldId id="318" r:id="rId84"/>
    <p:sldId id="347" r:id="rId85"/>
    <p:sldId id="319" r:id="rId86"/>
    <p:sldId id="357" r:id="rId87"/>
    <p:sldId id="374" r:id="rId8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730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03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53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8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834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55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78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99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15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52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94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E548-8172-4DF3-9B78-B6449BF79366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C4D43-1D6C-4A0E-BF63-BC51E0FAA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68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8000" b="1" dirty="0" smtClean="0"/>
              <a:t>Gestos con manos y memoria</a:t>
            </a:r>
            <a:endParaRPr lang="es-ES" sz="8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02548"/>
          </a:xfrm>
        </p:spPr>
        <p:txBody>
          <a:bodyPr>
            <a:normAutofit/>
          </a:bodyPr>
          <a:lstStyle/>
          <a:p>
            <a:r>
              <a:rPr lang="es-ES" dirty="0" smtClean="0"/>
              <a:t>1, Reproduce los gestos mirando la pantalla y memoriza el número que va con cada uno.</a:t>
            </a:r>
          </a:p>
          <a:p>
            <a:r>
              <a:rPr lang="es-ES" dirty="0" smtClean="0"/>
              <a:t>2, Reproduce los gestos en orden de memoria, sin mirar la pantalla. </a:t>
            </a:r>
            <a:endParaRPr lang="es-ES" dirty="0" smtClean="0"/>
          </a:p>
          <a:p>
            <a:r>
              <a:rPr lang="es-ES" dirty="0"/>
              <a:t>3</a:t>
            </a:r>
            <a:r>
              <a:rPr lang="es-ES" dirty="0" smtClean="0"/>
              <a:t>, Observa los gestos y di qué número iba con cada uno. </a:t>
            </a:r>
          </a:p>
          <a:p>
            <a:r>
              <a:rPr lang="es-ES" dirty="0"/>
              <a:t>4</a:t>
            </a:r>
            <a:r>
              <a:rPr lang="es-ES" dirty="0" smtClean="0"/>
              <a:t>, Escucha el número que te diga el monitor y realiza el gesto que iba con ese número.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19" y="5422006"/>
            <a:ext cx="978049" cy="11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91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2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81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88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94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83142" b="77501"/>
          <a:stretch/>
        </p:blipFill>
        <p:spPr bwMode="auto">
          <a:xfrm>
            <a:off x="3591354" y="1176723"/>
            <a:ext cx="4715519" cy="41036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0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0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83142" b="77501"/>
          <a:stretch/>
        </p:blipFill>
        <p:spPr bwMode="auto">
          <a:xfrm>
            <a:off x="3591354" y="1176723"/>
            <a:ext cx="4715519" cy="41036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97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46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08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4312" b="77501"/>
          <a:stretch/>
        </p:blipFill>
        <p:spPr bwMode="auto">
          <a:xfrm>
            <a:off x="1183005" y="1125208"/>
            <a:ext cx="9825990" cy="1308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352283" y="2279561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1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3037268" y="2279560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2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760890" y="2279559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3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523148" y="2279558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4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08133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5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9893118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6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4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33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238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9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70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90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00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05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84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83142" b="77501"/>
          <a:stretch/>
        </p:blipFill>
        <p:spPr bwMode="auto">
          <a:xfrm>
            <a:off x="3591354" y="1176723"/>
            <a:ext cx="4715519" cy="41036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41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6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4312" b="77501"/>
          <a:stretch/>
        </p:blipFill>
        <p:spPr bwMode="auto">
          <a:xfrm>
            <a:off x="1183005" y="1125208"/>
            <a:ext cx="9825990" cy="1308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352283" y="2279561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2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3037268" y="2279560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4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760890" y="2279559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5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523148" y="2279558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7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08133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8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9893118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9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79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9956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428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67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22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384220" y="60716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626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7680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211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5" t="6237" r="67586" b="77501"/>
          <a:stretch/>
        </p:blipFill>
        <p:spPr bwMode="auto">
          <a:xfrm>
            <a:off x="3052293" y="1176723"/>
            <a:ext cx="6143222" cy="4811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90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38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1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16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5852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073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842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8000" b="1" dirty="0" smtClean="0"/>
              <a:t>Gestos con manos y memoria</a:t>
            </a:r>
            <a:endParaRPr lang="es-ES" sz="8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02548"/>
          </a:xfrm>
        </p:spPr>
        <p:txBody>
          <a:bodyPr>
            <a:normAutofit/>
          </a:bodyPr>
          <a:lstStyle/>
          <a:p>
            <a:r>
              <a:rPr lang="es-ES" dirty="0" smtClean="0"/>
              <a:t>1, Reproduce los gestos mirando la pantalla y memoriza el número que va con cada uno.</a:t>
            </a:r>
          </a:p>
          <a:p>
            <a:r>
              <a:rPr lang="es-ES" dirty="0" smtClean="0"/>
              <a:t>2, Reproduce los gestos en orden de memoria, sin mirar la pantalla. </a:t>
            </a:r>
            <a:endParaRPr lang="es-ES" dirty="0" smtClean="0"/>
          </a:p>
          <a:p>
            <a:r>
              <a:rPr lang="es-ES" dirty="0"/>
              <a:t>3</a:t>
            </a:r>
            <a:r>
              <a:rPr lang="es-ES" dirty="0" smtClean="0"/>
              <a:t>, Observa los gestos y di qué número iba con cada uno. </a:t>
            </a:r>
          </a:p>
          <a:p>
            <a:r>
              <a:rPr lang="es-ES" dirty="0"/>
              <a:t>4</a:t>
            </a:r>
            <a:r>
              <a:rPr lang="es-ES" dirty="0" smtClean="0"/>
              <a:t>, Escucha el número que te diga el monitor y realiza el gesto que iba con ese número. 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828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52283" y="2279561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5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3037268" y="2279560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6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760890" y="2279559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7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523148" y="2279558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8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08133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9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9893118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0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pic>
        <p:nvPicPr>
          <p:cNvPr id="9" name="Imagen 8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4312" b="41980"/>
          <a:stretch/>
        </p:blipFill>
        <p:spPr bwMode="auto">
          <a:xfrm>
            <a:off x="1157247" y="953033"/>
            <a:ext cx="9825990" cy="13265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144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352283" y="2279561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7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3037268" y="2279560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2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4760890" y="2279559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1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523148" y="2279558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4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208133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9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9893118" y="2279557"/>
            <a:ext cx="669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/>
              <a:t>3 </a:t>
            </a:r>
            <a:r>
              <a:rPr lang="es-ES" dirty="0" smtClean="0"/>
              <a:t>                     </a:t>
            </a:r>
            <a:endParaRPr lang="es-ES" dirty="0"/>
          </a:p>
        </p:txBody>
      </p:sp>
      <p:pic>
        <p:nvPicPr>
          <p:cNvPr id="9" name="Imagen 8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4312" b="41980"/>
          <a:stretch/>
        </p:blipFill>
        <p:spPr bwMode="auto">
          <a:xfrm>
            <a:off x="1157247" y="953033"/>
            <a:ext cx="9825990" cy="13265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009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760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0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405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7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6237" r="83142" b="77501"/>
          <a:stretch/>
        </p:blipFill>
        <p:spPr bwMode="auto">
          <a:xfrm>
            <a:off x="3591354" y="1176723"/>
            <a:ext cx="4715519" cy="41036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645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478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8" t="41540" r="4312" b="41980"/>
          <a:stretch/>
        </p:blipFill>
        <p:spPr bwMode="auto">
          <a:xfrm>
            <a:off x="2575774" y="695455"/>
            <a:ext cx="6774289" cy="5164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0288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164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729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201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332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260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407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46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4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t="6237" r="21878" b="77501"/>
          <a:stretch/>
        </p:blipFill>
        <p:spPr bwMode="auto">
          <a:xfrm>
            <a:off x="2949262" y="777477"/>
            <a:ext cx="5550794" cy="51210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604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8" t="41540" r="4312" b="41980"/>
          <a:stretch/>
        </p:blipFill>
        <p:spPr bwMode="auto">
          <a:xfrm>
            <a:off x="2575774" y="695455"/>
            <a:ext cx="6774289" cy="5164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656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887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537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535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701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613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8" t="41540" r="4312" b="41980"/>
          <a:stretch/>
        </p:blipFill>
        <p:spPr bwMode="auto">
          <a:xfrm>
            <a:off x="2575774" y="695455"/>
            <a:ext cx="6774289" cy="5164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24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77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259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7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83" t="6237" r="35040" b="77501"/>
          <a:stretch/>
        </p:blipFill>
        <p:spPr bwMode="auto">
          <a:xfrm>
            <a:off x="3039414" y="1138086"/>
            <a:ext cx="6117466" cy="48248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841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505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564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8" t="41540" r="4312" b="41980"/>
          <a:stretch/>
        </p:blipFill>
        <p:spPr bwMode="auto">
          <a:xfrm>
            <a:off x="2575774" y="695455"/>
            <a:ext cx="6774289" cy="5164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425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747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5935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7964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903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254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8" t="41540" r="4312" b="41980"/>
          <a:stretch/>
        </p:blipFill>
        <p:spPr bwMode="auto">
          <a:xfrm>
            <a:off x="2575774" y="695455"/>
            <a:ext cx="6774289" cy="51644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4419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5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36" t="6237" r="4312" b="77501"/>
          <a:stretch/>
        </p:blipFill>
        <p:spPr bwMode="auto">
          <a:xfrm>
            <a:off x="2833352" y="1228239"/>
            <a:ext cx="6284892" cy="4811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89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9232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9" t="41540" r="68783" b="41980"/>
          <a:stretch/>
        </p:blipFill>
        <p:spPr bwMode="auto">
          <a:xfrm>
            <a:off x="3078051" y="850001"/>
            <a:ext cx="5473521" cy="50098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55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38" t="41540" r="20443" b="41980"/>
          <a:stretch/>
        </p:blipFill>
        <p:spPr bwMode="auto">
          <a:xfrm>
            <a:off x="3258353" y="837124"/>
            <a:ext cx="5615189" cy="49068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4185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865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07" t="41540" r="52749" b="41980"/>
          <a:stretch/>
        </p:blipFill>
        <p:spPr bwMode="auto">
          <a:xfrm>
            <a:off x="2923504" y="837122"/>
            <a:ext cx="6156102" cy="52932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28265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7" t="41540" r="82663" b="41980"/>
          <a:stretch/>
        </p:blipFill>
        <p:spPr bwMode="auto">
          <a:xfrm>
            <a:off x="3578475" y="656819"/>
            <a:ext cx="6054922" cy="53189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78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99" t="41540" r="37075" b="41980"/>
          <a:stretch/>
        </p:blipFill>
        <p:spPr bwMode="auto">
          <a:xfrm>
            <a:off x="3309870" y="695455"/>
            <a:ext cx="5486400" cy="53447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582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7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suario\AppData\Local\Temp\Rar$DIa14036.38271\1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5" t="6237" r="52031" b="77501"/>
          <a:stretch/>
        </p:blipFill>
        <p:spPr bwMode="auto">
          <a:xfrm>
            <a:off x="3438658" y="751720"/>
            <a:ext cx="4906851" cy="5018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0" t="13692" r="20340" b="16260"/>
          <a:stretch/>
        </p:blipFill>
        <p:spPr>
          <a:xfrm>
            <a:off x="231820" y="5919212"/>
            <a:ext cx="553792" cy="64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66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168</Words>
  <Application>Microsoft Office PowerPoint</Application>
  <PresentationFormat>Panorámica</PresentationFormat>
  <Paragraphs>34</Paragraphs>
  <Slides>87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87</vt:i4>
      </vt:variant>
    </vt:vector>
  </HeadingPairs>
  <TitlesOfParts>
    <vt:vector size="91" baseType="lpstr">
      <vt:lpstr>Arial</vt:lpstr>
      <vt:lpstr>Calibri</vt:lpstr>
      <vt:lpstr>Calibri Light</vt:lpstr>
      <vt:lpstr>Tema de Office</vt:lpstr>
      <vt:lpstr>Gestos con manos y memoria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Gestos con manos y memoria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Gestos con manos y memoria</dc:title>
  <dc:creator>USUARIO</dc:creator>
  <cp:lastModifiedBy>Cuenta Microsoft</cp:lastModifiedBy>
  <cp:revision>5</cp:revision>
  <dcterms:created xsi:type="dcterms:W3CDTF">2022-05-13T08:32:01Z</dcterms:created>
  <dcterms:modified xsi:type="dcterms:W3CDTF">2023-03-14T15:59:05Z</dcterms:modified>
</cp:coreProperties>
</file>