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4" r:id="rId17"/>
    <p:sldId id="272" r:id="rId18"/>
    <p:sldId id="261" r:id="rId19"/>
    <p:sldId id="262" r:id="rId20"/>
    <p:sldId id="280" r:id="rId21"/>
    <p:sldId id="281" r:id="rId22"/>
    <p:sldId id="282" r:id="rId23"/>
    <p:sldId id="283" r:id="rId24"/>
    <p:sldId id="274" r:id="rId25"/>
    <p:sldId id="275" r:id="rId26"/>
    <p:sldId id="276" r:id="rId27"/>
    <p:sldId id="277" r:id="rId28"/>
    <p:sldId id="278" r:id="rId29"/>
    <p:sldId id="279" r:id="rId30"/>
    <p:sldId id="273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86" r:id="rId39"/>
    <p:sldId id="293" r:id="rId40"/>
    <p:sldId id="294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3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6" r:id="rId81"/>
    <p:sldId id="337" r:id="rId82"/>
    <p:sldId id="338" r:id="rId83"/>
    <p:sldId id="339" r:id="rId84"/>
    <p:sldId id="340" r:id="rId85"/>
    <p:sldId id="379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81" r:id="rId123"/>
    <p:sldId id="382" r:id="rId124"/>
    <p:sldId id="378" r:id="rId1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55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11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35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23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81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0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34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47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29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69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9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2FF0E-C564-49BE-BFFD-7C70FAEE6E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CB4D-2B03-4B28-B030-3E8811132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85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13800" dirty="0" smtClean="0"/>
              <a:t>PRAXIAS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u="sng" dirty="0" smtClean="0"/>
              <a:t>GESTOS TRANSITIVOS</a:t>
            </a:r>
          </a:p>
          <a:p>
            <a:r>
              <a:rPr lang="es-ES" i="1" dirty="0" smtClean="0"/>
              <a:t>“Un objeto real o imaginario está involucrado en la ejecución del gesto realizado sobre el propio cuerpo o el mundo externo”</a:t>
            </a:r>
            <a:endParaRPr lang="es-ES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257800"/>
            <a:ext cx="1241612" cy="13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4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obrush - Cepillo de dientes blan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r="29001"/>
          <a:stretch/>
        </p:blipFill>
        <p:spPr bwMode="auto">
          <a:xfrm rot="16200000">
            <a:off x="4384122" y="-1401047"/>
            <a:ext cx="3595318" cy="93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388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Boxear 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971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Escuchar música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423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err="1" smtClean="0"/>
              <a:t>Stoop</a:t>
            </a:r>
            <a:r>
              <a:rPr lang="es-ES" sz="10000" dirty="0" smtClean="0"/>
              <a:t>/Parar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298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Mandar que se alejen o se vayan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451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Pedir perdón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972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Celebrar un triunfo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623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Apagar/Encender 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076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Mandar entrar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681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Estornudar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708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Dar un abrazo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9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6" b="28138"/>
          <a:stretch/>
        </p:blipFill>
        <p:spPr bwMode="auto">
          <a:xfrm>
            <a:off x="1432581" y="819807"/>
            <a:ext cx="9475302" cy="45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826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Decir que está bien/OK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799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Estar enfadado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485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Estar triste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620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Estar pensando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5529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Sonreír 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7987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Yo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53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Estar en duda/No saber algo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52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Estar orgulloso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776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Asco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630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Decir “SI”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rtaúñas grande | Especial manic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 b="16745"/>
          <a:stretch/>
        </p:blipFill>
        <p:spPr bwMode="auto">
          <a:xfrm>
            <a:off x="2015907" y="851337"/>
            <a:ext cx="8294742" cy="52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90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Decir “NO”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999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Tener miedo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5647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Desear buena suerte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623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No saber algo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0202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0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chero Large Clip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" b="7517"/>
          <a:stretch/>
        </p:blipFill>
        <p:spPr bwMode="auto">
          <a:xfrm>
            <a:off x="2977603" y="662153"/>
            <a:ext cx="6513239" cy="54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8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inturón reversible de piel negra y marrón de 35 mm con hebilla en forma de  herradura - Cinturones de lujo – Montblanc® G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 b="23741"/>
          <a:stretch/>
        </p:blipFill>
        <p:spPr bwMode="auto">
          <a:xfrm>
            <a:off x="2067254" y="1261243"/>
            <a:ext cx="8148802" cy="41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3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uchara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r="4119" b="4258"/>
          <a:stretch/>
        </p:blipFill>
        <p:spPr bwMode="auto">
          <a:xfrm>
            <a:off x="2238703" y="554060"/>
            <a:ext cx="8071946" cy="57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feitadora Barba | Maquina De Afeitar Para Hombres | Maquinilla De Afeitar  | Maquina De Afeitar Eléctrica Para Hombres con Ofertas en Carrefour | Las  mejores ofertas de Carref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48" y="242719"/>
            <a:ext cx="6173036" cy="6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4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ágina 6 | Fotos de Cerilla, +1.000 Fotos de stock gratuitas de gran cali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3" t="18717" r="33219" b="11796"/>
          <a:stretch/>
        </p:blipFill>
        <p:spPr bwMode="auto">
          <a:xfrm rot="16200000">
            <a:off x="4824494" y="-1746763"/>
            <a:ext cx="2837795" cy="97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5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chillo para mantequilla con mango de cristal de murano murrina millefiori  de venec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7" b="28662"/>
          <a:stretch/>
        </p:blipFill>
        <p:spPr bwMode="auto">
          <a:xfrm>
            <a:off x="1227630" y="1245476"/>
            <a:ext cx="9525000" cy="41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6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uantes de látex INA - MAFE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68" y="338958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9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5400" b="1" u="sng" dirty="0" smtClean="0"/>
              <a:t>Observa</a:t>
            </a:r>
            <a:r>
              <a:rPr lang="es-ES" sz="5400" b="1" dirty="0" smtClean="0"/>
              <a:t> estos objetos y realiza el gesto que tendrías que hacer para utilizarlo. </a:t>
            </a:r>
            <a:endParaRPr lang="es-ES" sz="5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262185"/>
            <a:ext cx="1241612" cy="13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1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a curiosa historia del pintalabios rojo | Tendencias | Tah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5536" r="15568"/>
          <a:stretch/>
        </p:blipFill>
        <p:spPr bwMode="auto">
          <a:xfrm>
            <a:off x="2770583" y="696376"/>
            <a:ext cx="6565923" cy="54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3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ilbato metálico para árbitros — Cartab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 b="18000"/>
          <a:stretch/>
        </p:blipFill>
        <p:spPr bwMode="auto">
          <a:xfrm>
            <a:off x="1647491" y="553452"/>
            <a:ext cx="8555288" cy="53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76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EDORE 6 - Llave fija de dos bocas - Ged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40" y="1852612"/>
            <a:ext cx="9638130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17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laves de Serreta en bruto | Copia de llaves para cerradura de Persiana |  Pack de 5 copias de llaves en bruto | Cof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b="13134"/>
          <a:stretch/>
        </p:blipFill>
        <p:spPr bwMode="auto">
          <a:xfrm>
            <a:off x="2104690" y="1251284"/>
            <a:ext cx="8386847" cy="43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quinilla Para Hombre Gillette® Fusion5™ | Gillette Españ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3" r="26433"/>
          <a:stretch/>
        </p:blipFill>
        <p:spPr bwMode="auto">
          <a:xfrm rot="5400000">
            <a:off x="4071352" y="-956510"/>
            <a:ext cx="3874172" cy="8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rtillo de carpintero RS PRO de 567g, cabezal de Acero, mango de Plástico  Reforzado con Vidrio | 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r="34093"/>
          <a:stretch/>
        </p:blipFill>
        <p:spPr bwMode="auto">
          <a:xfrm>
            <a:off x="4283243" y="447256"/>
            <a:ext cx="3315916" cy="5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05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aza de cerámica Santos Estándar | rojo | sin montaje de publicidad | no disponible | no dispon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64" y="428958"/>
            <a:ext cx="6028657" cy="60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2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ínex | MARC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7" y="476218"/>
            <a:ext cx="9445625" cy="58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0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cador de pelo Fashion Infrared - Tau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 r="2899"/>
          <a:stretch/>
        </p:blipFill>
        <p:spPr bwMode="auto">
          <a:xfrm>
            <a:off x="2876285" y="350837"/>
            <a:ext cx="6195525" cy="60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39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stornilladores Phillips con mango de goma, PH0-PH3 | BAHCO | Bahco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10029364" cy="47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  <p:pic>
        <p:nvPicPr>
          <p:cNvPr id="1026" name="Picture 2" descr="Cómo utilizar el abrelatas - abre latas manual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10" y="656149"/>
            <a:ext cx="8921795" cy="50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49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ini-pinzas de ropa de madera para decoración 30 mm Natural x24 - Perles &amp;  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9" b="10340"/>
          <a:stretch/>
        </p:blipFill>
        <p:spPr bwMode="auto">
          <a:xfrm>
            <a:off x="2537827" y="630381"/>
            <a:ext cx="6991183" cy="55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5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Lupa clásica de mano en cromo brillante - El Cas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1" b="19759"/>
          <a:stretch/>
        </p:blipFill>
        <p:spPr bwMode="auto">
          <a:xfrm>
            <a:off x="1842493" y="770022"/>
            <a:ext cx="8624981" cy="53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51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scoba-de-juguete-de-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54" y="385010"/>
            <a:ext cx="683895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3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as mejores cámaras digitales para iniciarse en el mundo de la fotografía |  Escaparate | EL PAÍ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r="18084"/>
          <a:stretch/>
        </p:blipFill>
        <p:spPr bwMode="auto">
          <a:xfrm>
            <a:off x="2791325" y="616808"/>
            <a:ext cx="6448928" cy="56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49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ñas de pescar: claves y características - Náu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32" y="447257"/>
            <a:ext cx="9660709" cy="55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45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banicos Tusitala Barcelona - Abanico Patchwork Fi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4" b="22338"/>
          <a:stretch/>
        </p:blipFill>
        <p:spPr bwMode="auto">
          <a:xfrm>
            <a:off x="1256352" y="721897"/>
            <a:ext cx="9436745" cy="53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69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ijeras de uso general, hoja de acero inoxidable, longitud total 150 mm | 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8" r="35502"/>
          <a:stretch/>
        </p:blipFill>
        <p:spPr bwMode="auto">
          <a:xfrm rot="16200000">
            <a:off x="3650078" y="-1179760"/>
            <a:ext cx="4653882" cy="93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37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NALLA Paraguas, negro - IK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5" y="364958"/>
            <a:ext cx="6112042" cy="61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5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Aankoop &gt;sierra herramienta Grote uitverkoop - OFF 68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44" y="240632"/>
            <a:ext cx="6317414" cy="63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6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osch Batidora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43" y="443239"/>
            <a:ext cx="6034778" cy="60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9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guja e hilo #Soyvisu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" b="2704"/>
          <a:stretch/>
        </p:blipFill>
        <p:spPr bwMode="auto">
          <a:xfrm>
            <a:off x="2744228" y="489397"/>
            <a:ext cx="6429375" cy="59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42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Un vaso de agua o un vaso con agua? | Hispano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r="20713"/>
          <a:stretch/>
        </p:blipFill>
        <p:spPr bwMode="auto">
          <a:xfrm>
            <a:off x="2695074" y="926431"/>
            <a:ext cx="6256422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00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2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5400" b="1" u="sng" dirty="0" smtClean="0"/>
              <a:t>Lee</a:t>
            </a:r>
            <a:r>
              <a:rPr lang="es-ES" sz="5400" b="1" dirty="0" smtClean="0"/>
              <a:t> el nombre de estos objetos y realiza el gesto que tendrías que hacer para utilizarlo. </a:t>
            </a:r>
            <a:endParaRPr lang="es-ES" sz="5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262185"/>
            <a:ext cx="1241612" cy="13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07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Abrelatas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55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Aguja e hilo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91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Gafas 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33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Ratón de ordenador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59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Goma de borrar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80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Bolígrafo 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9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Abrebotellas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0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afas Graduadas para Hombre Pepe Jeans 3381 - Optical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7" b="28789"/>
          <a:stretch/>
        </p:blipFill>
        <p:spPr bwMode="auto">
          <a:xfrm>
            <a:off x="1739678" y="734096"/>
            <a:ext cx="9144000" cy="50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38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Abrelatas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2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Cepillo de dientes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8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Peine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81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err="1" smtClean="0"/>
              <a:t>Cortauñas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19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Mechero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38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Cinturón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93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Cuchara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38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Cerilla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625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Cuchillo de untar mantequilla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28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Guante de látex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1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crosoft Hardware for Business Comfort Mouse 4500 Negro - Ratón PC  Microsoft en LDL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2" y="299545"/>
            <a:ext cx="6085466" cy="60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864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Cuchilla de afeitar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41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Pintalabios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261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Silbato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83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Llave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826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Máquina de afeitar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46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Martillo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25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Taza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19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Pañuelo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13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Paraguas 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999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Tijeras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6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oma de borrar Milan 4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9" b="10903"/>
          <a:stretch/>
        </p:blipFill>
        <p:spPr bwMode="auto">
          <a:xfrm>
            <a:off x="2439916" y="457200"/>
            <a:ext cx="7620000" cy="60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413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Abrelatas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411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Llave inglesa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030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Destornillador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980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Abanico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08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Caña de pescar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00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Cámara de fotos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31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Escoba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937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Lupa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8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Pinza de la ropa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162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Secador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1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iC Cristal medium - Bolígrafo de punta redonda, color azul, pack de 4  unidades : Amazon.es: Oficina y papele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797269"/>
            <a:ext cx="9239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135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Sierra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846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Batidora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4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Vaso de agua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35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14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13800" dirty="0" smtClean="0"/>
              <a:t>PRAXIAS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u="sng" dirty="0" smtClean="0"/>
              <a:t>GESTOS INTRANSITIVOS</a:t>
            </a:r>
          </a:p>
          <a:p>
            <a:r>
              <a:rPr lang="es-ES" i="1" dirty="0" smtClean="0"/>
              <a:t>“Un gesto simbólico cuyo significado es consensuado culturalmente y no involucra el uso de objetos”</a:t>
            </a:r>
            <a:endParaRPr lang="es-ES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262185"/>
            <a:ext cx="1241612" cy="13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360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5400" b="1" u="sng" dirty="0" smtClean="0"/>
              <a:t>Lee </a:t>
            </a:r>
            <a:r>
              <a:rPr lang="es-ES" sz="5400" b="1" dirty="0" smtClean="0"/>
              <a:t>las siguientes palabras o expresiones y realiza el gesto que las simboliza. </a:t>
            </a:r>
            <a:endParaRPr lang="es-ES" sz="5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262185"/>
            <a:ext cx="1241612" cy="13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447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Chasquear dedos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851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Dinero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60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Cuernos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119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Corte de manga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5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🥇 Abridor ABREBOTELLAS 🥇 Personalízalo aquí &gt;&g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3" r="26980"/>
          <a:stretch/>
        </p:blipFill>
        <p:spPr bwMode="auto">
          <a:xfrm rot="5400000">
            <a:off x="3861785" y="-1294086"/>
            <a:ext cx="3909848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102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Sacar el dedo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77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Llamar por teléfono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80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Estar loco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832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Pedir la cuenta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43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err="1" smtClean="0"/>
              <a:t>Presignarse</a:t>
            </a:r>
            <a:r>
              <a:rPr lang="es-ES" sz="10000" dirty="0" smtClean="0"/>
              <a:t> o santiguarse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715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Saludar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477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Silencio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418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Victoria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543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Saludo militar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44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043"/>
          </a:xfrm>
        </p:spPr>
        <p:txBody>
          <a:bodyPr>
            <a:normAutofit/>
          </a:bodyPr>
          <a:lstStyle/>
          <a:p>
            <a:pPr algn="ctr"/>
            <a:r>
              <a:rPr lang="es-ES" sz="10000" dirty="0" smtClean="0"/>
              <a:t>Conducir</a:t>
            </a:r>
            <a:endParaRPr lang="es-ES" sz="10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1878" r="17902" b="17807"/>
          <a:stretch/>
        </p:blipFill>
        <p:spPr>
          <a:xfrm>
            <a:off x="282388" y="5674659"/>
            <a:ext cx="85564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5761</TotalTime>
  <Words>244</Words>
  <Application>Microsoft Office PowerPoint</Application>
  <PresentationFormat>Panorámica</PresentationFormat>
  <Paragraphs>87</Paragraphs>
  <Slides>124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124</vt:i4>
      </vt:variant>
    </vt:vector>
  </HeadingPairs>
  <TitlesOfParts>
    <vt:vector size="128" baseType="lpstr">
      <vt:lpstr>Arial</vt:lpstr>
      <vt:lpstr>Calibri</vt:lpstr>
      <vt:lpstr>Calibri Light</vt:lpstr>
      <vt:lpstr>Tema de Office</vt:lpstr>
      <vt:lpstr>PRAXIAS</vt:lpstr>
      <vt:lpstr>Observa estos objetos y realiza el gesto que tendrías que hacer para utilizarlo.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Lee el nombre de estos objetos y realiza el gesto que tendrías que hacer para utilizarlo. </vt:lpstr>
      <vt:lpstr>Abrelatas</vt:lpstr>
      <vt:lpstr>Aguja e hilo</vt:lpstr>
      <vt:lpstr>Gafas </vt:lpstr>
      <vt:lpstr>Ratón de ordenador</vt:lpstr>
      <vt:lpstr>Goma de borrar</vt:lpstr>
      <vt:lpstr>Bolígrafo </vt:lpstr>
      <vt:lpstr>Abrebotellas</vt:lpstr>
      <vt:lpstr>Abrelatas</vt:lpstr>
      <vt:lpstr>Cepillo de dientes</vt:lpstr>
      <vt:lpstr>Peine</vt:lpstr>
      <vt:lpstr>Cortauñas</vt:lpstr>
      <vt:lpstr>Mechero</vt:lpstr>
      <vt:lpstr>Cinturón</vt:lpstr>
      <vt:lpstr>Cuchara</vt:lpstr>
      <vt:lpstr>Cerilla</vt:lpstr>
      <vt:lpstr>Cuchillo de untar mantequilla</vt:lpstr>
      <vt:lpstr>Guante de látex</vt:lpstr>
      <vt:lpstr>Cuchilla de afeitar</vt:lpstr>
      <vt:lpstr>Pintalabios</vt:lpstr>
      <vt:lpstr>Silbato</vt:lpstr>
      <vt:lpstr>Llave</vt:lpstr>
      <vt:lpstr>Máquina de afeitar</vt:lpstr>
      <vt:lpstr>Martillo</vt:lpstr>
      <vt:lpstr>Taza</vt:lpstr>
      <vt:lpstr>Pañuelo</vt:lpstr>
      <vt:lpstr>Paraguas </vt:lpstr>
      <vt:lpstr>Tijeras</vt:lpstr>
      <vt:lpstr>Abrelatas</vt:lpstr>
      <vt:lpstr>Llave inglesa</vt:lpstr>
      <vt:lpstr>Destornillador</vt:lpstr>
      <vt:lpstr>Abanico</vt:lpstr>
      <vt:lpstr>Caña de pescar</vt:lpstr>
      <vt:lpstr>Cámara de fotos</vt:lpstr>
      <vt:lpstr>Escoba</vt:lpstr>
      <vt:lpstr>Lupa</vt:lpstr>
      <vt:lpstr>Pinza de la ropa</vt:lpstr>
      <vt:lpstr>Secador</vt:lpstr>
      <vt:lpstr>Sierra</vt:lpstr>
      <vt:lpstr>Batidora</vt:lpstr>
      <vt:lpstr>Vaso de agua</vt:lpstr>
      <vt:lpstr>Presentación de PowerPoint</vt:lpstr>
      <vt:lpstr>PRAXIAS</vt:lpstr>
      <vt:lpstr>Lee las siguientes palabras o expresiones y realiza el gesto que las simboliza. </vt:lpstr>
      <vt:lpstr>Chasquear dedos</vt:lpstr>
      <vt:lpstr>Dinero</vt:lpstr>
      <vt:lpstr>Cuernos</vt:lpstr>
      <vt:lpstr>Corte de manga</vt:lpstr>
      <vt:lpstr>Sacar el dedo</vt:lpstr>
      <vt:lpstr>Llamar por teléfono</vt:lpstr>
      <vt:lpstr>Estar loco</vt:lpstr>
      <vt:lpstr>Pedir la cuenta</vt:lpstr>
      <vt:lpstr>Presignarse o santiguarse</vt:lpstr>
      <vt:lpstr>Saludar</vt:lpstr>
      <vt:lpstr>Silencio</vt:lpstr>
      <vt:lpstr>Victoria</vt:lpstr>
      <vt:lpstr>Saludo militar</vt:lpstr>
      <vt:lpstr>Conducir</vt:lpstr>
      <vt:lpstr>Boxear </vt:lpstr>
      <vt:lpstr>Escuchar música</vt:lpstr>
      <vt:lpstr>Stoop/Parar</vt:lpstr>
      <vt:lpstr>Mandar que se alejen o se vayan</vt:lpstr>
      <vt:lpstr>Pedir perdón</vt:lpstr>
      <vt:lpstr>Celebrar un triunfo</vt:lpstr>
      <vt:lpstr>Apagar/Encender </vt:lpstr>
      <vt:lpstr>Mandar entrar</vt:lpstr>
      <vt:lpstr>Estornudar</vt:lpstr>
      <vt:lpstr>Dar un abrazo</vt:lpstr>
      <vt:lpstr>Decir que está bien/OK</vt:lpstr>
      <vt:lpstr>Estar enfadado</vt:lpstr>
      <vt:lpstr>Estar triste</vt:lpstr>
      <vt:lpstr>Estar pensando</vt:lpstr>
      <vt:lpstr>Sonreír </vt:lpstr>
      <vt:lpstr>Yo</vt:lpstr>
      <vt:lpstr>Estar en duda/No saber algo</vt:lpstr>
      <vt:lpstr>Estar orgulloso</vt:lpstr>
      <vt:lpstr>Asco</vt:lpstr>
      <vt:lpstr>Decir “SI”</vt:lpstr>
      <vt:lpstr>Decir “NO”</vt:lpstr>
      <vt:lpstr>Tener miedo</vt:lpstr>
      <vt:lpstr>Desear buena suerte</vt:lpstr>
      <vt:lpstr>No saber algo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PRAXIAS</dc:title>
  <dc:creator>USUARIO</dc:creator>
  <cp:lastModifiedBy>Cuenta Microsoft</cp:lastModifiedBy>
  <cp:revision>20</cp:revision>
  <dcterms:created xsi:type="dcterms:W3CDTF">2023-02-02T23:39:54Z</dcterms:created>
  <dcterms:modified xsi:type="dcterms:W3CDTF">2023-06-08T22:07:05Z</dcterms:modified>
</cp:coreProperties>
</file>