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13" r:id="rId49"/>
    <p:sldId id="314" r:id="rId50"/>
    <p:sldId id="315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74" autoAdjust="0"/>
    <p:restoredTop sz="94660"/>
  </p:normalViewPr>
  <p:slideViewPr>
    <p:cSldViewPr snapToGrid="0">
      <p:cViewPr varScale="1">
        <p:scale>
          <a:sx n="72" d="100"/>
          <a:sy n="72" d="100"/>
        </p:scale>
        <p:origin x="37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62F4-EAF0-4753-9F0D-4728087DDB43}" type="datetimeFigureOut">
              <a:rPr lang="es-ES" smtClean="0"/>
              <a:t>05/10/2022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4EA64-03E0-4E8F-8CF9-D885050AFB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1868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62F4-EAF0-4753-9F0D-4728087DDB43}" type="datetimeFigureOut">
              <a:rPr lang="es-ES" smtClean="0"/>
              <a:t>05/10/2022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4EA64-03E0-4E8F-8CF9-D885050AFB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9255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62F4-EAF0-4753-9F0D-4728087DDB43}" type="datetimeFigureOut">
              <a:rPr lang="es-ES" smtClean="0"/>
              <a:t>05/10/2022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4EA64-03E0-4E8F-8CF9-D885050AFB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1066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62F4-EAF0-4753-9F0D-4728087DDB43}" type="datetimeFigureOut">
              <a:rPr lang="es-ES" smtClean="0"/>
              <a:t>05/10/2022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4EA64-03E0-4E8F-8CF9-D885050AFB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2632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62F4-EAF0-4753-9F0D-4728087DDB43}" type="datetimeFigureOut">
              <a:rPr lang="es-ES" smtClean="0"/>
              <a:t>05/10/2022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4EA64-03E0-4E8F-8CF9-D885050AFB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9929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62F4-EAF0-4753-9F0D-4728087DDB43}" type="datetimeFigureOut">
              <a:rPr lang="es-ES" smtClean="0"/>
              <a:t>05/10/2022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4EA64-03E0-4E8F-8CF9-D885050AFB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487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62F4-EAF0-4753-9F0D-4728087DDB43}" type="datetimeFigureOut">
              <a:rPr lang="es-ES" smtClean="0"/>
              <a:t>05/10/2022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4EA64-03E0-4E8F-8CF9-D885050AFB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1646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62F4-EAF0-4753-9F0D-4728087DDB43}" type="datetimeFigureOut">
              <a:rPr lang="es-ES" smtClean="0"/>
              <a:t>05/10/2022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4EA64-03E0-4E8F-8CF9-D885050AFB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6416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62F4-EAF0-4753-9F0D-4728087DDB43}" type="datetimeFigureOut">
              <a:rPr lang="es-ES" smtClean="0"/>
              <a:t>05/10/2022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4EA64-03E0-4E8F-8CF9-D885050AFB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9833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62F4-EAF0-4753-9F0D-4728087DDB43}" type="datetimeFigureOut">
              <a:rPr lang="es-ES" smtClean="0"/>
              <a:t>05/10/2022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4EA64-03E0-4E8F-8CF9-D885050AFB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973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62F4-EAF0-4753-9F0D-4728087DDB43}" type="datetimeFigureOut">
              <a:rPr lang="es-ES" smtClean="0"/>
              <a:t>05/10/2022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4EA64-03E0-4E8F-8CF9-D885050AFB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933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D62F4-EAF0-4753-9F0D-4728087DDB43}" type="datetimeFigureOut">
              <a:rPr lang="es-ES" smtClean="0"/>
              <a:t>05/10/2022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4EA64-03E0-4E8F-8CF9-D885050AFB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6699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1762505"/>
          </a:xfrm>
        </p:spPr>
        <p:txBody>
          <a:bodyPr>
            <a:noAutofit/>
          </a:bodyPr>
          <a:lstStyle/>
          <a:p>
            <a:r>
              <a:rPr lang="es-ES" sz="6600" b="1" dirty="0"/>
              <a:t>SUSTANTIVOS ABSTRACTOS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884867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¿Qué significan?</a:t>
            </a:r>
          </a:p>
          <a:p>
            <a:r>
              <a:rPr lang="es-ES" dirty="0"/>
              <a:t>Haz una frase con ellos</a:t>
            </a:r>
          </a:p>
          <a:p>
            <a:r>
              <a:rPr lang="es-ES" dirty="0"/>
              <a:t>¿En qué circunstancia o situación puedes encontrarlos?</a:t>
            </a:r>
          </a:p>
          <a:p>
            <a:r>
              <a:rPr lang="es-ES" dirty="0"/>
              <a:t>¿Cuál es el adjetivo calificativo para una persona que tiene esa cualidad?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4437529"/>
            <a:ext cx="2013278" cy="2151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529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Pasión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957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Pereza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986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Nostalgia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726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Tentación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689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Infinito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867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Arrogancia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2475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Compañerismo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995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Ansiedad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8325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Pereza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1276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Rabia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425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Belleza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8487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Pureza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5598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Vitalidad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7403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Astucia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0772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Dicha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1929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Virtud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8143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Razonamiento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7437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Respeto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7598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Piedad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1031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Justicia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3421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Ingenio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815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Justicia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1932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Poder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1853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Rudeza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9911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Diversidad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0619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Solidaridad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1208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Alegría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1361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Ambición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329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Certeza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6004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Carisma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5526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Templanza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105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Aceptación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271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Pobreza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7242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Sabiduría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0218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Serenidad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6841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Venganza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3399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Ternura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14841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Empatía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79913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Añoranza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58070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Admiración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0994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Codicia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55063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Soledad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72989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Ingenio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024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Gula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35544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Derrota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82303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Idea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2083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Suerte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20594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Patria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36028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Éxito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81447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Cordura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62568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Caos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67664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Bondad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11961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Nación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46731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Terror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736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Rencor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00444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/>
              <a:t>Amargura</a:t>
            </a:r>
            <a:endParaRPr lang="es-ES" sz="11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71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Cariño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35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Escepticismo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853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433"/>
          </a:xfrm>
        </p:spPr>
        <p:txBody>
          <a:bodyPr>
            <a:normAutofit/>
          </a:bodyPr>
          <a:lstStyle/>
          <a:p>
            <a:pPr algn="ctr"/>
            <a:r>
              <a:rPr lang="es-ES" sz="11500" dirty="0"/>
              <a:t>Obsesión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282388" y="5674659"/>
            <a:ext cx="855642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5932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93</Words>
  <Application>Microsoft Office PowerPoint</Application>
  <PresentationFormat>Panorámica</PresentationFormat>
  <Paragraphs>64</Paragraphs>
  <Slides>60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60</vt:i4>
      </vt:variant>
    </vt:vector>
  </HeadingPairs>
  <TitlesOfParts>
    <vt:vector size="64" baseType="lpstr">
      <vt:lpstr>Arial</vt:lpstr>
      <vt:lpstr>Calibri</vt:lpstr>
      <vt:lpstr>Calibri Light</vt:lpstr>
      <vt:lpstr>Tema de Office</vt:lpstr>
      <vt:lpstr>SUSTANTIVOS ABSTRACTOS </vt:lpstr>
      <vt:lpstr>Belleza</vt:lpstr>
      <vt:lpstr>Justicia</vt:lpstr>
      <vt:lpstr>Pobreza</vt:lpstr>
      <vt:lpstr>Gula</vt:lpstr>
      <vt:lpstr>Rencor</vt:lpstr>
      <vt:lpstr>Cariño</vt:lpstr>
      <vt:lpstr>Escepticismo</vt:lpstr>
      <vt:lpstr>Obsesión</vt:lpstr>
      <vt:lpstr>Pasión</vt:lpstr>
      <vt:lpstr>Pereza</vt:lpstr>
      <vt:lpstr>Nostalgia</vt:lpstr>
      <vt:lpstr>Tentación</vt:lpstr>
      <vt:lpstr>Infinito</vt:lpstr>
      <vt:lpstr>Arrogancia</vt:lpstr>
      <vt:lpstr>Compañerismo</vt:lpstr>
      <vt:lpstr>Ansiedad</vt:lpstr>
      <vt:lpstr>Pereza</vt:lpstr>
      <vt:lpstr>Rabia</vt:lpstr>
      <vt:lpstr>Pureza</vt:lpstr>
      <vt:lpstr>Vitalidad</vt:lpstr>
      <vt:lpstr>Astucia</vt:lpstr>
      <vt:lpstr>Dicha</vt:lpstr>
      <vt:lpstr>Virtud</vt:lpstr>
      <vt:lpstr>Razonamiento</vt:lpstr>
      <vt:lpstr>Respeto</vt:lpstr>
      <vt:lpstr>Piedad</vt:lpstr>
      <vt:lpstr>Justicia</vt:lpstr>
      <vt:lpstr>Ingenio</vt:lpstr>
      <vt:lpstr>Poder</vt:lpstr>
      <vt:lpstr>Rudeza</vt:lpstr>
      <vt:lpstr>Diversidad</vt:lpstr>
      <vt:lpstr>Solidaridad</vt:lpstr>
      <vt:lpstr>Alegría</vt:lpstr>
      <vt:lpstr>Ambición</vt:lpstr>
      <vt:lpstr>Certeza</vt:lpstr>
      <vt:lpstr>Carisma</vt:lpstr>
      <vt:lpstr>Templanza</vt:lpstr>
      <vt:lpstr>Aceptación</vt:lpstr>
      <vt:lpstr>Sabiduría</vt:lpstr>
      <vt:lpstr>Serenidad</vt:lpstr>
      <vt:lpstr>Venganza</vt:lpstr>
      <vt:lpstr>Ternura</vt:lpstr>
      <vt:lpstr>Empatía</vt:lpstr>
      <vt:lpstr>Añoranza</vt:lpstr>
      <vt:lpstr>Admiración</vt:lpstr>
      <vt:lpstr>Codicia</vt:lpstr>
      <vt:lpstr>Soledad</vt:lpstr>
      <vt:lpstr>Ingenio</vt:lpstr>
      <vt:lpstr>Derrota</vt:lpstr>
      <vt:lpstr>Idea</vt:lpstr>
      <vt:lpstr>Suerte</vt:lpstr>
      <vt:lpstr>Patria</vt:lpstr>
      <vt:lpstr>Éxito</vt:lpstr>
      <vt:lpstr>Cordura</vt:lpstr>
      <vt:lpstr>Caos</vt:lpstr>
      <vt:lpstr>Bondad</vt:lpstr>
      <vt:lpstr>Nación</vt:lpstr>
      <vt:lpstr>Terror</vt:lpstr>
      <vt:lpstr>Amargura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SUSTANTIVOS ABSTRACTOS</dc:title>
  <dc:creator>USUARIO</dc:creator>
  <cp:lastModifiedBy>Gracia Valiente López</cp:lastModifiedBy>
  <cp:revision>3</cp:revision>
  <dcterms:created xsi:type="dcterms:W3CDTF">2022-09-12T07:49:22Z</dcterms:created>
  <dcterms:modified xsi:type="dcterms:W3CDTF">2022-10-05T18:01:51Z</dcterms:modified>
</cp:coreProperties>
</file>